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G" ContentType="image/jpe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822"/>
  <workbookPr defaultThemeVersion="166925"/>
  <mc:AlternateContent xmlns:mc="http://schemas.openxmlformats.org/markup-compatibility/2006">
    <mc:Choice Requires="x15">
      <x15ac:absPath xmlns:x15ac="http://schemas.microsoft.com/office/spreadsheetml/2010/11/ac" url="Z:\RDS\Derived\RegionalAnalysis\RecentGrads_Website\"/>
    </mc:Choice>
  </mc:AlternateContent>
  <xr:revisionPtr revIDLastSave="0" documentId="13_ncr:1_{DFE3264E-808D-48F6-9E2A-1B420D90DE3B}" xr6:coauthVersionLast="47" xr6:coauthVersionMax="47" xr10:uidLastSave="{00000000-0000-0000-0000-000000000000}"/>
  <bookViews>
    <workbookView xWindow="-38520" yWindow="-120" windowWidth="38640" windowHeight="21120" activeTab="1" xr2:uid="{49899559-9992-457B-9D47-E2EE85A9B7DA}"/>
  </bookViews>
  <sheets>
    <sheet name="Cover Sheet" sheetId="2" r:id="rId1"/>
    <sheet name="unemployed" sheetId="8" r:id="rId2"/>
    <sheet name="underemployed" sheetId="4" r:id="rId3"/>
    <sheet name="wages" sheetId="5" r:id="rId4"/>
    <sheet name="outcomes by major" sheetId="9" r:id="rId5"/>
  </sheet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sharedStrings.xml><?xml version="1.0" encoding="utf-8"?>
<sst xmlns="http://schemas.openxmlformats.org/spreadsheetml/2006/main" count="120" uniqueCount="104">
  <si>
    <r>
      <rPr>
        <sz val="11"/>
        <color theme="0" tint="-0.49995422223578601"/>
        <rFont val="Arial Narrow"/>
        <family val="2"/>
      </rPr>
      <t>NEW YORK FED</t>
    </r>
    <r>
      <rPr>
        <sz val="11"/>
        <color theme="0"/>
        <rFont val="Arial Narrow"/>
        <family val="2"/>
      </rPr>
      <t xml:space="preserve">  </t>
    </r>
    <r>
      <rPr>
        <b/>
        <sz val="11"/>
        <color theme="3" tint="0.59996337778862885"/>
        <rFont val="Arial Narrow"/>
        <family val="2"/>
      </rPr>
      <t>ECONOMIC RESEARCH</t>
    </r>
  </si>
  <si>
    <t>https://www.newyorkfed.org/research</t>
  </si>
  <si>
    <t>For any questions, please contact New York Fed Research Publications.</t>
  </si>
  <si>
    <t>Please refer to our Terms of Use.</t>
  </si>
  <si>
    <r>
      <rPr>
        <b/>
        <sz val="11"/>
        <color theme="1"/>
        <rFont val="Calibri"/>
        <family val="2"/>
        <scheme val="minor"/>
      </rPr>
      <t>Suggested citation:</t>
    </r>
    <r>
      <rPr>
        <sz val="11"/>
        <color theme="1"/>
        <rFont val="Calibri"/>
        <family val="2"/>
        <scheme val="minor"/>
      </rPr>
      <t xml:space="preserve">
</t>
    </r>
  </si>
  <si>
    <t>The Labor Market for Recent College Graduates</t>
  </si>
  <si>
    <t>Source: U.S. Census Bureau and U.S. Bureau of Labor Statistics, Current Population Survey (IPUMS).</t>
  </si>
  <si>
    <t>Federal Reserve Bank of New York, The Labor Market for Recent College Graduates, https://www.newyorkfed.org/research/college-labor-markets.</t>
  </si>
  <si>
    <t>Note: Starting with the 2023:Q3 update, the web feature will no longer include the data series for ‘underemployed job types,’ although historical data remain available for download.</t>
  </si>
  <si>
    <r>
      <t xml:space="preserve">Chart and Table Data for Federal Reserve Bank of New York, </t>
    </r>
    <r>
      <rPr>
        <b/>
        <i/>
        <sz val="11"/>
        <color theme="1"/>
        <rFont val="Calibri"/>
        <family val="2"/>
        <scheme val="minor"/>
      </rPr>
      <t>The Labor Market for Recent College Graduates</t>
    </r>
    <r>
      <rPr>
        <b/>
        <sz val="11"/>
        <color theme="1"/>
        <rFont val="Calibri"/>
        <family val="2"/>
        <scheme val="minor"/>
      </rPr>
      <t xml:space="preserve"> interactive web feature</t>
    </r>
  </si>
  <si>
    <t>Date</t>
  </si>
  <si>
    <t>Young workers</t>
  </si>
  <si>
    <t>All workers</t>
  </si>
  <si>
    <t>Recent graduates</t>
  </si>
  <si>
    <t>College graduates</t>
  </si>
  <si>
    <t>Sources: U.S. Census Bureau and U.S. Bureau of Labor Statistics, Current Population Survey (IPUMS); U.S. Department of Labor, O*NET.</t>
  </si>
  <si>
    <t>Sources: U.S. Census Bureau and U.S. Bureau of Labor Statistics, Current Population Survey, March Supplement (IPUMS); U.S. Bureau of Labor Statistics, Consumer Price Index.</t>
  </si>
  <si>
    <t>Bachelor's degree: 25th percentile</t>
  </si>
  <si>
    <t>Bachelor's degree: median</t>
  </si>
  <si>
    <t>Bachelor's degree: 75th percentile</t>
  </si>
  <si>
    <t>High school diploma: median</t>
  </si>
  <si>
    <t>Sources: U.S. Census Bureau, American Community Survey (IPUMS); U.S. Department of Labor, O*NET.</t>
  </si>
  <si>
    <t>Major</t>
  </si>
  <si>
    <t>Unemployment Rate</t>
  </si>
  <si>
    <t>Underemployment Rate</t>
  </si>
  <si>
    <t>Median Wage Early Career</t>
  </si>
  <si>
    <t>Median Wage Mid-Career</t>
  </si>
  <si>
    <t>Share with Graduate Degree</t>
  </si>
  <si>
    <t>Agriculture</t>
  </si>
  <si>
    <t>Animal and Plant Sciences</t>
  </si>
  <si>
    <t>Environmental Studies</t>
  </si>
  <si>
    <t>Architecture</t>
  </si>
  <si>
    <t>Ethnic Studies</t>
  </si>
  <si>
    <t>Communications</t>
  </si>
  <si>
    <t>Journalism</t>
  </si>
  <si>
    <t>Mass Media</t>
  </si>
  <si>
    <t>Advertising and Public Relations</t>
  </si>
  <si>
    <t>Information Systems &amp; Management</t>
  </si>
  <si>
    <t>Computer Science</t>
  </si>
  <si>
    <t>General Education</t>
  </si>
  <si>
    <t>Early Childhood Education</t>
  </si>
  <si>
    <t>Elementary Education</t>
  </si>
  <si>
    <t>Secondary Education</t>
  </si>
  <si>
    <t>Special Education</t>
  </si>
  <si>
    <t>Miscellaneous Education</t>
  </si>
  <si>
    <t>General Engineering</t>
  </si>
  <si>
    <t>Aerospace Engineering</t>
  </si>
  <si>
    <t>Chemical Engineering</t>
  </si>
  <si>
    <t>Civil Engineering</t>
  </si>
  <si>
    <t>Computer Engineering</t>
  </si>
  <si>
    <t>Electrical Engineering</t>
  </si>
  <si>
    <t>Industrial Engineering</t>
  </si>
  <si>
    <t>Mechanical Engineering</t>
  </si>
  <si>
    <t>Miscellaneous Engineering</t>
  </si>
  <si>
    <t>Foreign Language</t>
  </si>
  <si>
    <t>Family and Consumer Sciences</t>
  </si>
  <si>
    <t>English Language</t>
  </si>
  <si>
    <t>Liberal Arts</t>
  </si>
  <si>
    <t>Biology</t>
  </si>
  <si>
    <t>Biochemistry</t>
  </si>
  <si>
    <t>Miscellaneous Biological Science</t>
  </si>
  <si>
    <t>Mathematics</t>
  </si>
  <si>
    <t>Interdisciplinary Studies</t>
  </si>
  <si>
    <t>Nutrition Sciences</t>
  </si>
  <si>
    <t>Leisure and Hospitality</t>
  </si>
  <si>
    <t>Philosophy</t>
  </si>
  <si>
    <t>Theology and Religion</t>
  </si>
  <si>
    <t>Chemistry</t>
  </si>
  <si>
    <t>Earth Sciences</t>
  </si>
  <si>
    <t>Physics</t>
  </si>
  <si>
    <t>Miscellaneous Physical Sciences</t>
  </si>
  <si>
    <t>Psychology</t>
  </si>
  <si>
    <t>Criminal Justice</t>
  </si>
  <si>
    <t>Public Policy and Law</t>
  </si>
  <si>
    <t>Social Services</t>
  </si>
  <si>
    <t>Anthropology</t>
  </si>
  <si>
    <t>Economics</t>
  </si>
  <si>
    <t>Geography</t>
  </si>
  <si>
    <t>Political Science</t>
  </si>
  <si>
    <t>Sociology</t>
  </si>
  <si>
    <t>General Social Sciences</t>
  </si>
  <si>
    <t>Construction Services</t>
  </si>
  <si>
    <t>Art History</t>
  </si>
  <si>
    <t>Fine Arts</t>
  </si>
  <si>
    <t>Performing Arts</t>
  </si>
  <si>
    <t>Commercial Art &amp; Graphic Design</t>
  </si>
  <si>
    <t>Health Services</t>
  </si>
  <si>
    <t>Medical Technicians</t>
  </si>
  <si>
    <t>Nursing</t>
  </si>
  <si>
    <t>Pharmacy</t>
  </si>
  <si>
    <t>General Business</t>
  </si>
  <si>
    <t>Accounting</t>
  </si>
  <si>
    <t>Business Management</t>
  </si>
  <si>
    <t>Business Analytics</t>
  </si>
  <si>
    <t>Marketing</t>
  </si>
  <si>
    <t>Finance</t>
  </si>
  <si>
    <t>International Affairs</t>
  </si>
  <si>
    <t>History</t>
  </si>
  <si>
    <t>Engineering Technologies</t>
  </si>
  <si>
    <t>Miscellaneous Technologies</t>
  </si>
  <si>
    <t>Overall</t>
  </si>
  <si>
    <t>Treatment Therapy</t>
  </si>
  <si>
    <t>Updated: February 4, 2026</t>
  </si>
  <si>
    <t>Updated: May 5,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0.0"/>
  </numFmts>
  <fonts count="13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u/>
      <sz val="11"/>
      <color theme="10"/>
      <name val="Calibri"/>
      <family val="2"/>
      <scheme val="minor"/>
    </font>
    <font>
      <sz val="11"/>
      <color theme="0"/>
      <name val="Arial Narrow"/>
      <family val="2"/>
    </font>
    <font>
      <sz val="11"/>
      <color theme="0" tint="-0.49995422223578601"/>
      <name val="Arial Narrow"/>
      <family val="2"/>
    </font>
    <font>
      <b/>
      <sz val="11"/>
      <color theme="3" tint="0.59996337778862885"/>
      <name val="Arial Narrow"/>
      <family val="2"/>
    </font>
    <font>
      <b/>
      <sz val="11"/>
      <color rgb="FF001F33"/>
      <name val="Calibri"/>
      <family val="2"/>
      <scheme val="minor"/>
    </font>
    <font>
      <b/>
      <sz val="36"/>
      <color rgb="FF001F33"/>
      <name val="Roboto Condensed"/>
    </font>
    <font>
      <sz val="11"/>
      <color theme="4" tint="-0.24994659260841701"/>
      <name val="Calibri"/>
      <family val="2"/>
      <scheme val="minor"/>
    </font>
    <font>
      <b/>
      <sz val="12"/>
      <color rgb="FF000000"/>
      <name val="Calibri"/>
      <family val="2"/>
    </font>
    <font>
      <sz val="22"/>
      <name val="Roboto Condensed"/>
    </font>
    <font>
      <sz val="11"/>
      <name val="Calibri"/>
      <family val="2"/>
      <scheme val="minor"/>
    </font>
    <font>
      <b/>
      <i/>
      <sz val="11"/>
      <color theme="1"/>
      <name val="Calibri"/>
      <family val="2"/>
      <scheme val="minor"/>
    </font>
  </fonts>
  <fills count="4">
    <fill>
      <patternFill patternType="none"/>
    </fill>
    <fill>
      <patternFill patternType="gray125"/>
    </fill>
    <fill>
      <patternFill patternType="solid">
        <fgColor rgb="FF001F33"/>
        <bgColor indexed="64"/>
      </patternFill>
    </fill>
    <fill>
      <patternFill patternType="solid">
        <fgColor theme="0"/>
        <bgColor indexed="64"/>
      </patternFill>
    </fill>
  </fills>
  <borders count="9">
    <border>
      <left/>
      <right/>
      <top/>
      <bottom/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theme="0"/>
      </bottom>
      <diagonal/>
    </border>
    <border>
      <left/>
      <right style="thin">
        <color theme="0"/>
      </right>
      <top/>
      <bottom style="thin">
        <color theme="0"/>
      </bottom>
      <diagonal/>
    </border>
    <border>
      <left style="thin">
        <color theme="0"/>
      </left>
      <right style="thin">
        <color theme="0"/>
      </right>
      <top/>
      <bottom style="thin">
        <color theme="0"/>
      </bottom>
      <diagonal/>
    </border>
    <border>
      <left style="thin">
        <color theme="0"/>
      </left>
      <right/>
      <top/>
      <bottom/>
      <diagonal/>
    </border>
    <border>
      <left/>
      <right style="thin">
        <color theme="0"/>
      </right>
      <top/>
      <bottom/>
      <diagonal/>
    </border>
    <border>
      <left style="thin">
        <color theme="0"/>
      </left>
      <right/>
      <top style="thin">
        <color theme="0"/>
      </top>
      <bottom style="thin">
        <color theme="0"/>
      </bottom>
      <diagonal/>
    </border>
    <border>
      <left/>
      <right/>
      <top style="thin">
        <color theme="0" tint="-0.34998626667073579"/>
      </top>
      <bottom/>
      <diagonal/>
    </border>
    <border>
      <left style="thin">
        <color theme="0"/>
      </left>
      <right/>
      <top style="thin">
        <color theme="0" tint="-0.34998626667073579"/>
      </top>
      <bottom/>
      <diagonal/>
    </border>
  </borders>
  <cellStyleXfs count="2">
    <xf numFmtId="0" fontId="0" fillId="0" borderId="0"/>
    <xf numFmtId="0" fontId="2" fillId="0" borderId="0" applyNumberFormat="0" applyFill="0" applyBorder="0" applyAlignment="0" applyProtection="0"/>
  </cellStyleXfs>
  <cellXfs count="36">
    <xf numFmtId="0" fontId="0" fillId="0" borderId="0" xfId="0"/>
    <xf numFmtId="0" fontId="0" fillId="2" borderId="0" xfId="0" applyFill="1"/>
    <xf numFmtId="0" fontId="6" fillId="2" borderId="0" xfId="1" applyFont="1" applyFill="1" applyBorder="1"/>
    <xf numFmtId="0" fontId="0" fillId="3" borderId="0" xfId="0" applyFill="1"/>
    <xf numFmtId="0" fontId="0" fillId="0" borderId="1" xfId="0" applyBorder="1"/>
    <xf numFmtId="0" fontId="0" fillId="0" borderId="3" xfId="0" applyBorder="1" applyAlignment="1">
      <alignment horizontal="left"/>
    </xf>
    <xf numFmtId="0" fontId="0" fillId="0" borderId="6" xfId="0" applyBorder="1"/>
    <xf numFmtId="0" fontId="0" fillId="0" borderId="2" xfId="0" applyBorder="1" applyAlignment="1">
      <alignment horizontal="left"/>
    </xf>
    <xf numFmtId="0" fontId="0" fillId="3" borderId="2" xfId="0" applyFill="1" applyBorder="1"/>
    <xf numFmtId="0" fontId="0" fillId="3" borderId="3" xfId="0" applyFill="1" applyBorder="1"/>
    <xf numFmtId="0" fontId="7" fillId="0" borderId="3" xfId="0" applyFont="1" applyBorder="1" applyAlignment="1">
      <alignment horizontal="left"/>
    </xf>
    <xf numFmtId="0" fontId="8" fillId="3" borderId="0" xfId="1" applyFont="1" applyFill="1" applyBorder="1"/>
    <xf numFmtId="0" fontId="0" fillId="3" borderId="7" xfId="0" applyFill="1" applyBorder="1"/>
    <xf numFmtId="0" fontId="8" fillId="0" borderId="4" xfId="1" applyFont="1" applyBorder="1"/>
    <xf numFmtId="0" fontId="8" fillId="0" borderId="8" xfId="1" applyFont="1" applyBorder="1"/>
    <xf numFmtId="0" fontId="9" fillId="0" borderId="0" xfId="0" applyFont="1" applyAlignment="1">
      <alignment horizontal="left" vertical="center" indent="2"/>
    </xf>
    <xf numFmtId="3" fontId="0" fillId="0" borderId="0" xfId="0" applyNumberFormat="1"/>
    <xf numFmtId="0" fontId="1" fillId="0" borderId="0" xfId="0" applyFont="1"/>
    <xf numFmtId="11" fontId="0" fillId="0" borderId="0" xfId="0" applyNumberFormat="1"/>
    <xf numFmtId="10" fontId="0" fillId="0" borderId="0" xfId="0" applyNumberFormat="1"/>
    <xf numFmtId="0" fontId="11" fillId="3" borderId="0" xfId="1" applyFont="1" applyFill="1" applyBorder="1"/>
    <xf numFmtId="0" fontId="11" fillId="3" borderId="5" xfId="1" applyFont="1" applyFill="1" applyBorder="1"/>
    <xf numFmtId="0" fontId="0" fillId="0" borderId="0" xfId="0" applyAlignment="1">
      <alignment horizontal="right"/>
    </xf>
    <xf numFmtId="14" fontId="0" fillId="0" borderId="0" xfId="0" applyNumberFormat="1"/>
    <xf numFmtId="164" fontId="0" fillId="0" borderId="0" xfId="0" applyNumberFormat="1"/>
    <xf numFmtId="0" fontId="11" fillId="3" borderId="0" xfId="1" applyFont="1" applyFill="1" applyBorder="1" applyAlignment="1">
      <alignment wrapText="1"/>
    </xf>
    <xf numFmtId="0" fontId="11" fillId="3" borderId="5" xfId="1" applyFont="1" applyFill="1" applyBorder="1" applyAlignment="1">
      <alignment wrapText="1"/>
    </xf>
    <xf numFmtId="0" fontId="11" fillId="3" borderId="0" xfId="1" applyFont="1" applyFill="1" applyBorder="1"/>
    <xf numFmtId="0" fontId="11" fillId="3" borderId="5" xfId="1" applyFont="1" applyFill="1" applyBorder="1"/>
    <xf numFmtId="0" fontId="2" fillId="0" borderId="4" xfId="1" applyBorder="1" applyAlignment="1">
      <alignment horizontal="left" vertical="top" wrapText="1"/>
    </xf>
    <xf numFmtId="0" fontId="2" fillId="0" borderId="0" xfId="1" applyAlignment="1">
      <alignment horizontal="left" vertical="top" wrapText="1"/>
    </xf>
    <xf numFmtId="0" fontId="2" fillId="0" borderId="5" xfId="1" applyBorder="1" applyAlignment="1">
      <alignment horizontal="left" vertical="top" wrapText="1"/>
    </xf>
    <xf numFmtId="0" fontId="3" fillId="2" borderId="0" xfId="0" applyFont="1" applyFill="1" applyAlignment="1">
      <alignment wrapText="1"/>
    </xf>
    <xf numFmtId="0" fontId="2" fillId="0" borderId="3" xfId="1" applyBorder="1" applyAlignment="1">
      <alignment horizontal="left" vertical="center"/>
    </xf>
    <xf numFmtId="0" fontId="0" fillId="3" borderId="0" xfId="0" applyFill="1" applyAlignment="1">
      <alignment horizontal="left" vertical="center" wrapText="1"/>
    </xf>
    <xf numFmtId="0" fontId="10" fillId="0" borderId="0" xfId="1" applyFont="1" applyAlignment="1">
      <alignment horizontal="left"/>
    </xf>
  </cellXfs>
  <cellStyles count="2">
    <cellStyle name="Hyperlink" xfId="1" builtinId="8"/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www.newyorkfed.org/" TargetMode="External"/><Relationship Id="rId1" Type="http://schemas.openxmlformats.org/officeDocument/2006/relationships/image" Target="../media/image1.JP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www.newyorkfed.org/" TargetMode="External"/><Relationship Id="rId1" Type="http://schemas.openxmlformats.org/officeDocument/2006/relationships/image" Target="../media/image1.JPG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www.newyorkfed.org/" TargetMode="External"/><Relationship Id="rId1" Type="http://schemas.openxmlformats.org/officeDocument/2006/relationships/image" Target="../media/image1.JPG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www.newyorkfed.org/" TargetMode="External"/><Relationship Id="rId1" Type="http://schemas.openxmlformats.org/officeDocument/2006/relationships/image" Target="../media/image1.JP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www.newyorkfed.org/" TargetMode="External"/><Relationship Id="rId1" Type="http://schemas.openxmlformats.org/officeDocument/2006/relationships/image" Target="../media/image1.JPG"/></Relationships>
</file>

<file path=xl/drawings/drawing1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151944</xdr:rowOff>
    </xdr:from>
    <xdr:ext cx="1651000" cy="638631"/>
    <xdr:pic>
      <xdr:nvPicPr>
        <xdr:cNvPr id="2" name="Picture 1" descr="Logo for the Federal Reserve Bank of New York.">
          <a:extLst>
            <a:ext uri="{FF2B5EF4-FFF2-40B4-BE49-F238E27FC236}">
              <a16:creationId xmlns:a16="http://schemas.microsoft.com/office/drawing/2014/main" id="{B1D41921-DA7B-4515-9F96-A4662243DBF6}"/>
            </a:ext>
            <a:ext uri="{C183D7F6-B498-43B3-948B-1728B52AA6E4}">
              <adec:decorative xmlns:adec="http://schemas.microsoft.com/office/drawing/2017/decorative" val="0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151944"/>
          <a:ext cx="1651000" cy="638631"/>
        </a:xfrm>
        <a:prstGeom prst="rect">
          <a:avLst/>
        </a:prstGeom>
      </xdr:spPr>
    </xdr:pic>
    <xdr:clientData/>
  </xdr:oneCellAnchor>
  <xdr:oneCellAnchor>
    <xdr:from>
      <xdr:col>0</xdr:col>
      <xdr:colOff>0</xdr:colOff>
      <xdr:row>0</xdr:row>
      <xdr:rowOff>30163</xdr:rowOff>
    </xdr:from>
    <xdr:ext cx="1670051" cy="727792"/>
    <xdr:pic>
      <xdr:nvPicPr>
        <xdr:cNvPr id="3" name="Picture 2" descr="Logo of the Federal Reserve Bank of New York. This includes eagle and circle in light color over dark blue.&#10;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BAB632C8-4F56-4895-A46D-0217D34C0C0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30163"/>
          <a:ext cx="1670051" cy="727792"/>
        </a:xfrm>
        <a:prstGeom prst="rect">
          <a:avLst/>
        </a:prstGeom>
      </xdr:spPr>
    </xdr:pic>
    <xdr:clientData/>
  </xdr:oneCellAnchor>
</xdr:wsDr>
</file>

<file path=xl/drawings/drawing2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151944</xdr:rowOff>
    </xdr:from>
    <xdr:ext cx="1651000" cy="638631"/>
    <xdr:pic>
      <xdr:nvPicPr>
        <xdr:cNvPr id="2" name="Picture 1" descr="Logo of the Federal Reserve Bank of New York. Eagle with circle including words Federal Reserve Bank of New York light colored on dark blue background.">
          <a:extLst>
            <a:ext uri="{FF2B5EF4-FFF2-40B4-BE49-F238E27FC236}">
              <a16:creationId xmlns:a16="http://schemas.microsoft.com/office/drawing/2014/main" id="{12B6909C-5D22-4C08-B296-D7059F16373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151944"/>
          <a:ext cx="1651000" cy="638631"/>
        </a:xfrm>
        <a:prstGeom prst="rect">
          <a:avLst/>
        </a:prstGeom>
      </xdr:spPr>
    </xdr:pic>
    <xdr:clientData/>
  </xdr:oneCellAnchor>
  <xdr:oneCellAnchor>
    <xdr:from>
      <xdr:col>0</xdr:col>
      <xdr:colOff>0</xdr:colOff>
      <xdr:row>0</xdr:row>
      <xdr:rowOff>30163</xdr:rowOff>
    </xdr:from>
    <xdr:ext cx="1670051" cy="727792"/>
    <xdr:pic>
      <xdr:nvPicPr>
        <xdr:cNvPr id="3" name="Picture 2" descr="Logo of the Federal Reserve Bank of New York. Eagle with circle including words Federal Reserve Bank of New York light colored on dark blue background.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ED73F4F8-A8D0-4F8E-A594-788B0412C1F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30163"/>
          <a:ext cx="1670051" cy="727792"/>
        </a:xfrm>
        <a:prstGeom prst="rect">
          <a:avLst/>
        </a:prstGeom>
      </xdr:spPr>
    </xdr:pic>
    <xdr:clientData/>
  </xdr:oneCellAnchor>
</xdr:wsDr>
</file>

<file path=xl/drawings/drawing3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151944</xdr:rowOff>
    </xdr:from>
    <xdr:ext cx="1651000" cy="638631"/>
    <xdr:pic>
      <xdr:nvPicPr>
        <xdr:cNvPr id="2" name="Picture 1" descr="Logo of the Federal Reserve Bank of New York. Eagle with circle including words Federal Reserve Bank of New York light colored on dark blue background.">
          <a:extLst>
            <a:ext uri="{FF2B5EF4-FFF2-40B4-BE49-F238E27FC236}">
              <a16:creationId xmlns:a16="http://schemas.microsoft.com/office/drawing/2014/main" id="{D62FC0C2-8AA9-4AE2-B80D-608D424A7B0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151944"/>
          <a:ext cx="1651000" cy="638631"/>
        </a:xfrm>
        <a:prstGeom prst="rect">
          <a:avLst/>
        </a:prstGeom>
      </xdr:spPr>
    </xdr:pic>
    <xdr:clientData/>
  </xdr:oneCellAnchor>
  <xdr:oneCellAnchor>
    <xdr:from>
      <xdr:col>0</xdr:col>
      <xdr:colOff>0</xdr:colOff>
      <xdr:row>0</xdr:row>
      <xdr:rowOff>30163</xdr:rowOff>
    </xdr:from>
    <xdr:ext cx="1670051" cy="727792"/>
    <xdr:pic>
      <xdr:nvPicPr>
        <xdr:cNvPr id="3" name="Picture 2" descr="Logo of the Federal Reserve Bank of New York. Eagle with circle including words Federal Reserve Bank of New York light colored on dark blue background.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6C22889D-85FF-4FB3-8242-C220663A014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30163"/>
          <a:ext cx="1670051" cy="727792"/>
        </a:xfrm>
        <a:prstGeom prst="rect">
          <a:avLst/>
        </a:prstGeom>
      </xdr:spPr>
    </xdr:pic>
    <xdr:clientData/>
  </xdr:oneCellAnchor>
</xdr:wsDr>
</file>

<file path=xl/drawings/drawing4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151944</xdr:rowOff>
    </xdr:from>
    <xdr:ext cx="1651000" cy="638631"/>
    <xdr:pic>
      <xdr:nvPicPr>
        <xdr:cNvPr id="2" name="Picture 1" descr="Logo of the Federal Reserve Bank of New York. Eagle with circle including words Federal Reserve Bank of New York light colored on dark blue background.">
          <a:extLst>
            <a:ext uri="{FF2B5EF4-FFF2-40B4-BE49-F238E27FC236}">
              <a16:creationId xmlns:a16="http://schemas.microsoft.com/office/drawing/2014/main" id="{99839641-57E0-48B9-84FD-C0023653158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151944"/>
          <a:ext cx="1651000" cy="638631"/>
        </a:xfrm>
        <a:prstGeom prst="rect">
          <a:avLst/>
        </a:prstGeom>
      </xdr:spPr>
    </xdr:pic>
    <xdr:clientData/>
  </xdr:oneCellAnchor>
  <xdr:oneCellAnchor>
    <xdr:from>
      <xdr:col>0</xdr:col>
      <xdr:colOff>0</xdr:colOff>
      <xdr:row>0</xdr:row>
      <xdr:rowOff>30163</xdr:rowOff>
    </xdr:from>
    <xdr:ext cx="1670051" cy="727792"/>
    <xdr:pic>
      <xdr:nvPicPr>
        <xdr:cNvPr id="3" name="Picture 2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EE649749-D02F-4AB2-A39C-A60CD39544B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30163"/>
          <a:ext cx="1670051" cy="727792"/>
        </a:xfrm>
        <a:prstGeom prst="rect">
          <a:avLst/>
        </a:prstGeom>
      </xdr:spPr>
    </xdr:pic>
    <xdr:clientData/>
  </xdr:oneCellAnchor>
</xdr:wsDr>
</file>

<file path=xl/drawings/drawing5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151944</xdr:rowOff>
    </xdr:from>
    <xdr:ext cx="1651000" cy="638631"/>
    <xdr:pic>
      <xdr:nvPicPr>
        <xdr:cNvPr id="2" name="Picture 1" descr="Logo of the Federal Reserve Bank of New York. Eagle with circle including words Federal Reserve Bank of New York light colored on dark blue background.">
          <a:extLst>
            <a:ext uri="{FF2B5EF4-FFF2-40B4-BE49-F238E27FC236}">
              <a16:creationId xmlns:a16="http://schemas.microsoft.com/office/drawing/2014/main" id="{F69EFFF6-1EA4-46CF-B536-B9878614E1B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151944"/>
          <a:ext cx="1651000" cy="638631"/>
        </a:xfrm>
        <a:prstGeom prst="rect">
          <a:avLst/>
        </a:prstGeom>
      </xdr:spPr>
    </xdr:pic>
    <xdr:clientData/>
  </xdr:oneCellAnchor>
  <xdr:oneCellAnchor>
    <xdr:from>
      <xdr:col>0</xdr:col>
      <xdr:colOff>0</xdr:colOff>
      <xdr:row>0</xdr:row>
      <xdr:rowOff>30163</xdr:rowOff>
    </xdr:from>
    <xdr:ext cx="1670051" cy="727792"/>
    <xdr:pic>
      <xdr:nvPicPr>
        <xdr:cNvPr id="3" name="Picture 2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56D549CB-FE25-4855-91C1-5926A6112E8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30163"/>
          <a:ext cx="1670051" cy="727792"/>
        </a:xfrm>
        <a:prstGeom prst="rect">
          <a:avLst/>
        </a:prstGeom>
      </xdr:spPr>
    </xdr:pic>
    <xdr:clientData/>
  </xdr:oneCellAnchor>
</xdr:wsDr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wyorkfed.org/privacy/termsofuse.html" TargetMode="External"/><Relationship Id="rId2" Type="http://schemas.openxmlformats.org/officeDocument/2006/relationships/hyperlink" Target="https://libertystreeteconomics.newyorkfed.org/" TargetMode="External"/><Relationship Id="rId1" Type="http://schemas.openxmlformats.org/officeDocument/2006/relationships/hyperlink" Target="https://www.newyorkfed.org/research.html" TargetMode="External"/><Relationship Id="rId6" Type="http://schemas.openxmlformats.org/officeDocument/2006/relationships/drawing" Target="../drawings/drawing1.xml"/><Relationship Id="rId5" Type="http://schemas.openxmlformats.org/officeDocument/2006/relationships/printerSettings" Target="../printerSettings/printerSettings1.bin"/><Relationship Id="rId4" Type="http://schemas.openxmlformats.org/officeDocument/2006/relationships/hyperlink" Target="mailto:Robert.Powell@ny.frb.org" TargetMode="External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4.xml"/><Relationship Id="rId2" Type="http://schemas.openxmlformats.org/officeDocument/2006/relationships/printerSettings" Target="../printerSettings/printerSettings4.bin"/><Relationship Id="rId1" Type="http://schemas.openxmlformats.org/officeDocument/2006/relationships/hyperlink" Target="https://www.newyorkfed.org/research.html" TargetMode="External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5.xml"/><Relationship Id="rId2" Type="http://schemas.openxmlformats.org/officeDocument/2006/relationships/printerSettings" Target="../printerSettings/printerSettings5.bin"/><Relationship Id="rId1" Type="http://schemas.openxmlformats.org/officeDocument/2006/relationships/hyperlink" Target="https://www.newyorkfed.org/research.html" TargetMode="Externa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5EA0240-19EA-4ACE-93F2-EF7DC90FD3F5}">
  <dimension ref="A1:O633"/>
  <sheetViews>
    <sheetView workbookViewId="0">
      <selection activeCell="A5" sqref="A5"/>
    </sheetView>
  </sheetViews>
  <sheetFormatPr defaultRowHeight="15" x14ac:dyDescent="0.25"/>
  <cols>
    <col min="3" max="3" width="9.42578125" customWidth="1"/>
  </cols>
  <sheetData>
    <row r="1" spans="1:15" s="1" customFormat="1" x14ac:dyDescent="0.25"/>
    <row r="2" spans="1:15" s="1" customFormat="1" ht="15" customHeight="1" x14ac:dyDescent="0.25">
      <c r="D2" s="32" t="s">
        <v>0</v>
      </c>
      <c r="E2" s="32"/>
      <c r="F2" s="32"/>
      <c r="G2" s="32"/>
      <c r="H2" s="32"/>
      <c r="I2" s="32"/>
      <c r="J2" s="32"/>
      <c r="K2" s="32"/>
    </row>
    <row r="3" spans="1:15" s="1" customFormat="1" ht="15" customHeight="1" x14ac:dyDescent="0.25">
      <c r="D3" s="32"/>
      <c r="E3" s="32"/>
      <c r="F3" s="32"/>
      <c r="G3" s="32"/>
      <c r="H3" s="32"/>
      <c r="I3" s="32"/>
      <c r="J3" s="32"/>
      <c r="K3" s="32"/>
    </row>
    <row r="4" spans="1:15" s="1" customFormat="1" x14ac:dyDescent="0.25">
      <c r="D4" s="2" t="s">
        <v>1</v>
      </c>
    </row>
    <row r="5" spans="1:15" s="3" customFormat="1" x14ac:dyDescent="0.25"/>
    <row r="6" spans="1:15" s="3" customFormat="1" x14ac:dyDescent="0.25"/>
    <row r="7" spans="1:15" s="3" customFormat="1" ht="30" x14ac:dyDescent="0.5">
      <c r="D7" s="35" t="s">
        <v>5</v>
      </c>
      <c r="E7" s="35"/>
      <c r="F7" s="35"/>
      <c r="G7" s="35"/>
      <c r="H7" s="35"/>
      <c r="I7" s="35"/>
      <c r="J7" s="35"/>
      <c r="K7" s="35"/>
      <c r="L7" s="35"/>
      <c r="M7" s="35"/>
      <c r="N7" s="35"/>
      <c r="O7" s="35"/>
    </row>
    <row r="8" spans="1:15" s="9" customFormat="1" ht="49.5" x14ac:dyDescent="0.8">
      <c r="A8" s="8"/>
      <c r="B8" s="8"/>
      <c r="C8" s="8"/>
      <c r="D8" s="10"/>
      <c r="E8" s="10"/>
      <c r="F8" s="10"/>
      <c r="G8" s="10"/>
      <c r="H8" s="10"/>
      <c r="I8" s="10"/>
      <c r="J8" s="10"/>
      <c r="K8" s="10"/>
      <c r="L8" s="10"/>
      <c r="M8" s="10"/>
    </row>
    <row r="9" spans="1:15" s="5" customFormat="1" x14ac:dyDescent="0.25">
      <c r="A9" s="7"/>
      <c r="B9" s="7"/>
      <c r="C9" s="7"/>
      <c r="D9" s="33"/>
      <c r="E9" s="33"/>
      <c r="F9" s="33"/>
      <c r="G9" s="33"/>
      <c r="H9" s="33"/>
      <c r="I9" s="33"/>
      <c r="J9" s="33"/>
      <c r="K9" s="33"/>
      <c r="L9" s="33"/>
    </row>
    <row r="10" spans="1:15" s="4" customFormat="1" x14ac:dyDescent="0.25"/>
    <row r="11" spans="1:15" s="4" customFormat="1" x14ac:dyDescent="0.25">
      <c r="D11" s="34" t="s">
        <v>4</v>
      </c>
      <c r="E11" s="34"/>
      <c r="F11" s="34"/>
      <c r="G11" s="34"/>
      <c r="H11" s="34"/>
      <c r="I11" s="34"/>
      <c r="J11" s="34"/>
      <c r="K11" s="34"/>
      <c r="L11" s="34"/>
      <c r="M11" s="34"/>
      <c r="N11" s="34"/>
      <c r="O11" s="34"/>
    </row>
    <row r="12" spans="1:15" s="4" customFormat="1" ht="38.450000000000003" customHeight="1" x14ac:dyDescent="0.25">
      <c r="D12" s="29" t="s">
        <v>7</v>
      </c>
      <c r="E12" s="30"/>
      <c r="F12" s="30"/>
      <c r="G12" s="30"/>
      <c r="H12" s="30"/>
      <c r="I12" s="30"/>
      <c r="J12" s="30"/>
      <c r="K12" s="30"/>
      <c r="L12" s="30"/>
      <c r="M12" s="31"/>
    </row>
    <row r="13" spans="1:15" s="4" customFormat="1" ht="23.25" customHeight="1" x14ac:dyDescent="0.25">
      <c r="B13" s="6"/>
      <c r="C13" s="6"/>
      <c r="D13" s="27" t="s">
        <v>6</v>
      </c>
      <c r="E13" s="27"/>
      <c r="F13" s="27"/>
      <c r="G13" s="27"/>
      <c r="H13" s="27"/>
      <c r="I13" s="27"/>
      <c r="J13" s="27"/>
      <c r="K13" s="27"/>
      <c r="L13" s="28"/>
    </row>
    <row r="14" spans="1:15" s="4" customFormat="1" ht="37.15" customHeight="1" x14ac:dyDescent="0.25">
      <c r="B14" s="6"/>
      <c r="C14" s="6"/>
      <c r="D14" s="25" t="s">
        <v>8</v>
      </c>
      <c r="E14" s="25"/>
      <c r="F14" s="25"/>
      <c r="G14" s="25"/>
      <c r="H14" s="25"/>
      <c r="I14" s="25"/>
      <c r="J14" s="25"/>
      <c r="K14" s="25"/>
      <c r="L14" s="25"/>
      <c r="M14" s="26"/>
    </row>
    <row r="15" spans="1:15" s="4" customFormat="1" ht="23.25" customHeight="1" x14ac:dyDescent="0.25">
      <c r="B15" s="6"/>
      <c r="C15" s="6"/>
      <c r="D15" s="20"/>
      <c r="E15" s="20"/>
      <c r="F15" s="20"/>
      <c r="G15" s="20"/>
      <c r="H15" s="20"/>
      <c r="I15" s="20"/>
      <c r="J15" s="20"/>
      <c r="K15" s="20"/>
      <c r="L15" s="21"/>
    </row>
    <row r="16" spans="1:15" s="4" customFormat="1" ht="23.25" customHeight="1" x14ac:dyDescent="0.25">
      <c r="B16" s="6"/>
      <c r="C16" s="6"/>
      <c r="D16" s="13"/>
      <c r="E16" s="3"/>
      <c r="F16" s="3"/>
      <c r="G16" s="3"/>
      <c r="H16" s="3"/>
      <c r="I16" s="3"/>
      <c r="J16" s="3"/>
    </row>
    <row r="17" spans="2:10" s="4" customFormat="1" ht="23.25" customHeight="1" x14ac:dyDescent="0.25">
      <c r="B17" s="6"/>
      <c r="C17" s="6"/>
      <c r="D17" s="14" t="s">
        <v>2</v>
      </c>
      <c r="E17" s="12"/>
      <c r="F17" s="12"/>
      <c r="G17" s="3"/>
      <c r="H17" s="3"/>
      <c r="I17" s="3"/>
      <c r="J17" s="3"/>
    </row>
    <row r="18" spans="2:10" s="4" customFormat="1" x14ac:dyDescent="0.25">
      <c r="D18" s="11" t="s">
        <v>3</v>
      </c>
      <c r="E18" s="3"/>
      <c r="F18" s="3"/>
      <c r="G18" s="3"/>
      <c r="H18" s="3"/>
      <c r="I18" s="3"/>
      <c r="J18" s="3"/>
    </row>
    <row r="19" spans="2:10" s="4" customFormat="1" x14ac:dyDescent="0.25"/>
    <row r="20" spans="2:10" s="4" customFormat="1" x14ac:dyDescent="0.25"/>
    <row r="21" spans="2:10" s="4" customFormat="1" x14ac:dyDescent="0.25"/>
    <row r="22" spans="2:10" s="4" customFormat="1" x14ac:dyDescent="0.25"/>
    <row r="23" spans="2:10" s="4" customFormat="1" x14ac:dyDescent="0.25"/>
    <row r="24" spans="2:10" s="4" customFormat="1" x14ac:dyDescent="0.25"/>
    <row r="25" spans="2:10" s="4" customFormat="1" x14ac:dyDescent="0.25"/>
    <row r="26" spans="2:10" s="4" customFormat="1" x14ac:dyDescent="0.25"/>
    <row r="27" spans="2:10" s="4" customFormat="1" x14ac:dyDescent="0.25"/>
    <row r="28" spans="2:10" s="4" customFormat="1" x14ac:dyDescent="0.25"/>
    <row r="29" spans="2:10" s="4" customFormat="1" x14ac:dyDescent="0.25"/>
    <row r="30" spans="2:10" s="4" customFormat="1" x14ac:dyDescent="0.25"/>
    <row r="31" spans="2:10" s="4" customFormat="1" x14ac:dyDescent="0.25"/>
    <row r="32" spans="2:10" s="4" customFormat="1" x14ac:dyDescent="0.25"/>
    <row r="33" s="4" customFormat="1" x14ac:dyDescent="0.25"/>
    <row r="34" s="4" customFormat="1" x14ac:dyDescent="0.25"/>
    <row r="35" s="4" customFormat="1" x14ac:dyDescent="0.25"/>
    <row r="36" s="4" customFormat="1" x14ac:dyDescent="0.25"/>
    <row r="37" s="4" customFormat="1" x14ac:dyDescent="0.25"/>
    <row r="38" s="4" customFormat="1" x14ac:dyDescent="0.25"/>
    <row r="39" s="4" customFormat="1" x14ac:dyDescent="0.25"/>
    <row r="40" s="4" customFormat="1" x14ac:dyDescent="0.25"/>
    <row r="41" s="4" customFormat="1" x14ac:dyDescent="0.25"/>
    <row r="42" s="4" customFormat="1" x14ac:dyDescent="0.25"/>
    <row r="43" s="4" customFormat="1" x14ac:dyDescent="0.25"/>
    <row r="44" s="4" customFormat="1" x14ac:dyDescent="0.25"/>
    <row r="45" s="4" customFormat="1" x14ac:dyDescent="0.25"/>
    <row r="46" s="4" customFormat="1" x14ac:dyDescent="0.25"/>
    <row r="47" s="4" customFormat="1" x14ac:dyDescent="0.25"/>
    <row r="48" s="4" customFormat="1" x14ac:dyDescent="0.25"/>
    <row r="49" s="4" customFormat="1" x14ac:dyDescent="0.25"/>
    <row r="50" s="4" customFormat="1" x14ac:dyDescent="0.25"/>
    <row r="51" s="4" customFormat="1" x14ac:dyDescent="0.25"/>
    <row r="52" s="4" customFormat="1" x14ac:dyDescent="0.25"/>
    <row r="53" s="4" customFormat="1" x14ac:dyDescent="0.25"/>
    <row r="54" s="4" customFormat="1" x14ac:dyDescent="0.25"/>
    <row r="55" s="4" customFormat="1" x14ac:dyDescent="0.25"/>
    <row r="56" s="4" customFormat="1" x14ac:dyDescent="0.25"/>
    <row r="57" s="4" customFormat="1" x14ac:dyDescent="0.25"/>
    <row r="58" s="4" customFormat="1" x14ac:dyDescent="0.25"/>
    <row r="59" s="4" customFormat="1" x14ac:dyDescent="0.25"/>
    <row r="60" s="4" customFormat="1" x14ac:dyDescent="0.25"/>
    <row r="61" s="4" customFormat="1" x14ac:dyDescent="0.25"/>
    <row r="62" s="4" customFormat="1" x14ac:dyDescent="0.25"/>
    <row r="63" s="4" customFormat="1" x14ac:dyDescent="0.25"/>
    <row r="64" s="4" customFormat="1" x14ac:dyDescent="0.25"/>
    <row r="65" s="4" customFormat="1" x14ac:dyDescent="0.25"/>
    <row r="66" s="4" customFormat="1" x14ac:dyDescent="0.25"/>
    <row r="67" s="4" customFormat="1" x14ac:dyDescent="0.25"/>
    <row r="68" s="4" customFormat="1" x14ac:dyDescent="0.25"/>
    <row r="69" s="4" customFormat="1" x14ac:dyDescent="0.25"/>
    <row r="70" s="4" customFormat="1" x14ac:dyDescent="0.25"/>
    <row r="71" s="4" customFormat="1" x14ac:dyDescent="0.25"/>
    <row r="72" s="4" customFormat="1" x14ac:dyDescent="0.25"/>
    <row r="73" s="4" customFormat="1" x14ac:dyDescent="0.25"/>
    <row r="74" s="4" customFormat="1" x14ac:dyDescent="0.25"/>
    <row r="75" s="4" customFormat="1" x14ac:dyDescent="0.25"/>
    <row r="76" s="4" customFormat="1" x14ac:dyDescent="0.25"/>
    <row r="77" s="4" customFormat="1" x14ac:dyDescent="0.25"/>
    <row r="78" s="4" customFormat="1" x14ac:dyDescent="0.25"/>
    <row r="79" s="4" customFormat="1" x14ac:dyDescent="0.25"/>
    <row r="80" s="4" customFormat="1" x14ac:dyDescent="0.25"/>
    <row r="81" s="4" customFormat="1" x14ac:dyDescent="0.25"/>
    <row r="82" s="4" customFormat="1" x14ac:dyDescent="0.25"/>
    <row r="83" s="4" customFormat="1" x14ac:dyDescent="0.25"/>
    <row r="84" s="4" customFormat="1" x14ac:dyDescent="0.25"/>
    <row r="85" s="4" customFormat="1" x14ac:dyDescent="0.25"/>
    <row r="86" s="4" customFormat="1" x14ac:dyDescent="0.25"/>
    <row r="87" s="4" customFormat="1" x14ac:dyDescent="0.25"/>
    <row r="88" s="4" customFormat="1" x14ac:dyDescent="0.25"/>
    <row r="89" s="4" customFormat="1" x14ac:dyDescent="0.25"/>
    <row r="90" s="4" customFormat="1" x14ac:dyDescent="0.25"/>
    <row r="91" s="4" customFormat="1" x14ac:dyDescent="0.25"/>
    <row r="92" s="4" customFormat="1" x14ac:dyDescent="0.25"/>
    <row r="93" s="4" customFormat="1" x14ac:dyDescent="0.25"/>
    <row r="94" s="4" customFormat="1" x14ac:dyDescent="0.25"/>
    <row r="95" s="4" customFormat="1" x14ac:dyDescent="0.25"/>
    <row r="96" s="4" customFormat="1" x14ac:dyDescent="0.25"/>
    <row r="97" s="4" customFormat="1" x14ac:dyDescent="0.25"/>
    <row r="98" s="4" customFormat="1" x14ac:dyDescent="0.25"/>
    <row r="99" s="4" customFormat="1" x14ac:dyDescent="0.25"/>
    <row r="100" s="4" customFormat="1" x14ac:dyDescent="0.25"/>
    <row r="101" s="4" customFormat="1" x14ac:dyDescent="0.25"/>
    <row r="102" s="4" customFormat="1" x14ac:dyDescent="0.25"/>
    <row r="103" s="4" customFormat="1" x14ac:dyDescent="0.25"/>
    <row r="104" s="4" customFormat="1" x14ac:dyDescent="0.25"/>
    <row r="105" s="4" customFormat="1" x14ac:dyDescent="0.25"/>
    <row r="106" s="4" customFormat="1" x14ac:dyDescent="0.25"/>
    <row r="107" s="4" customFormat="1" x14ac:dyDescent="0.25"/>
    <row r="108" s="4" customFormat="1" x14ac:dyDescent="0.25"/>
    <row r="109" s="4" customFormat="1" x14ac:dyDescent="0.25"/>
    <row r="110" s="4" customFormat="1" x14ac:dyDescent="0.25"/>
    <row r="111" s="4" customFormat="1" x14ac:dyDescent="0.25"/>
    <row r="112" s="4" customFormat="1" x14ac:dyDescent="0.25"/>
    <row r="113" s="4" customFormat="1" x14ac:dyDescent="0.25"/>
    <row r="114" s="4" customFormat="1" x14ac:dyDescent="0.25"/>
    <row r="115" s="4" customFormat="1" x14ac:dyDescent="0.25"/>
    <row r="116" s="4" customFormat="1" x14ac:dyDescent="0.25"/>
    <row r="117" s="4" customFormat="1" x14ac:dyDescent="0.25"/>
    <row r="118" s="4" customFormat="1" x14ac:dyDescent="0.25"/>
    <row r="119" s="4" customFormat="1" x14ac:dyDescent="0.25"/>
    <row r="120" s="4" customFormat="1" x14ac:dyDescent="0.25"/>
    <row r="121" s="4" customFormat="1" x14ac:dyDescent="0.25"/>
    <row r="122" s="4" customFormat="1" x14ac:dyDescent="0.25"/>
    <row r="123" s="4" customFormat="1" x14ac:dyDescent="0.25"/>
    <row r="124" s="4" customFormat="1" x14ac:dyDescent="0.25"/>
    <row r="125" s="4" customFormat="1" x14ac:dyDescent="0.25"/>
    <row r="126" s="4" customFormat="1" x14ac:dyDescent="0.25"/>
    <row r="127" s="4" customFormat="1" x14ac:dyDescent="0.25"/>
    <row r="128" s="4" customFormat="1" x14ac:dyDescent="0.25"/>
    <row r="129" s="4" customFormat="1" x14ac:dyDescent="0.25"/>
    <row r="130" s="4" customFormat="1" x14ac:dyDescent="0.25"/>
    <row r="131" s="4" customFormat="1" x14ac:dyDescent="0.25"/>
    <row r="132" s="4" customFormat="1" x14ac:dyDescent="0.25"/>
    <row r="133" s="4" customFormat="1" x14ac:dyDescent="0.25"/>
    <row r="134" s="4" customFormat="1" x14ac:dyDescent="0.25"/>
    <row r="135" s="4" customFormat="1" x14ac:dyDescent="0.25"/>
    <row r="136" s="4" customFormat="1" x14ac:dyDescent="0.25"/>
    <row r="137" s="4" customFormat="1" x14ac:dyDescent="0.25"/>
    <row r="138" s="4" customFormat="1" x14ac:dyDescent="0.25"/>
    <row r="139" s="4" customFormat="1" x14ac:dyDescent="0.25"/>
    <row r="140" s="4" customFormat="1" x14ac:dyDescent="0.25"/>
    <row r="141" s="4" customFormat="1" x14ac:dyDescent="0.25"/>
    <row r="142" s="4" customFormat="1" x14ac:dyDescent="0.25"/>
    <row r="143" s="4" customFormat="1" x14ac:dyDescent="0.25"/>
    <row r="144" s="4" customFormat="1" x14ac:dyDescent="0.25"/>
    <row r="145" s="4" customFormat="1" x14ac:dyDescent="0.25"/>
    <row r="146" s="4" customFormat="1" x14ac:dyDescent="0.25"/>
    <row r="147" s="4" customFormat="1" x14ac:dyDescent="0.25"/>
    <row r="148" s="4" customFormat="1" x14ac:dyDescent="0.25"/>
    <row r="149" s="4" customFormat="1" x14ac:dyDescent="0.25"/>
    <row r="150" s="4" customFormat="1" x14ac:dyDescent="0.25"/>
    <row r="151" s="4" customFormat="1" x14ac:dyDescent="0.25"/>
    <row r="152" s="4" customFormat="1" x14ac:dyDescent="0.25"/>
    <row r="153" s="4" customFormat="1" x14ac:dyDescent="0.25"/>
    <row r="154" s="4" customFormat="1" x14ac:dyDescent="0.25"/>
    <row r="155" s="4" customFormat="1" x14ac:dyDescent="0.25"/>
    <row r="156" s="4" customFormat="1" x14ac:dyDescent="0.25"/>
    <row r="157" s="4" customFormat="1" x14ac:dyDescent="0.25"/>
    <row r="158" s="4" customFormat="1" x14ac:dyDescent="0.25"/>
    <row r="159" s="4" customFormat="1" x14ac:dyDescent="0.25"/>
    <row r="160" s="4" customFormat="1" x14ac:dyDescent="0.25"/>
    <row r="161" s="4" customFormat="1" x14ac:dyDescent="0.25"/>
    <row r="162" s="4" customFormat="1" x14ac:dyDescent="0.25"/>
    <row r="163" s="4" customFormat="1" x14ac:dyDescent="0.25"/>
    <row r="164" s="4" customFormat="1" x14ac:dyDescent="0.25"/>
    <row r="165" s="4" customFormat="1" x14ac:dyDescent="0.25"/>
    <row r="166" s="4" customFormat="1" x14ac:dyDescent="0.25"/>
    <row r="167" s="4" customFormat="1" x14ac:dyDescent="0.25"/>
    <row r="168" s="4" customFormat="1" x14ac:dyDescent="0.25"/>
    <row r="169" s="4" customFormat="1" x14ac:dyDescent="0.25"/>
    <row r="170" s="4" customFormat="1" x14ac:dyDescent="0.25"/>
    <row r="171" s="4" customFormat="1" x14ac:dyDescent="0.25"/>
    <row r="172" s="4" customFormat="1" x14ac:dyDescent="0.25"/>
    <row r="173" s="4" customFormat="1" x14ac:dyDescent="0.25"/>
    <row r="174" s="4" customFormat="1" x14ac:dyDescent="0.25"/>
    <row r="175" s="4" customFormat="1" x14ac:dyDescent="0.25"/>
    <row r="176" s="4" customFormat="1" x14ac:dyDescent="0.25"/>
    <row r="177" s="4" customFormat="1" x14ac:dyDescent="0.25"/>
    <row r="178" s="4" customFormat="1" x14ac:dyDescent="0.25"/>
    <row r="179" s="4" customFormat="1" x14ac:dyDescent="0.25"/>
    <row r="180" s="4" customFormat="1" x14ac:dyDescent="0.25"/>
    <row r="181" s="4" customFormat="1" x14ac:dyDescent="0.25"/>
    <row r="182" s="4" customFormat="1" x14ac:dyDescent="0.25"/>
    <row r="183" s="4" customFormat="1" x14ac:dyDescent="0.25"/>
    <row r="184" s="4" customFormat="1" x14ac:dyDescent="0.25"/>
    <row r="185" s="4" customFormat="1" x14ac:dyDescent="0.25"/>
    <row r="186" s="4" customFormat="1" x14ac:dyDescent="0.25"/>
    <row r="187" s="4" customFormat="1" x14ac:dyDescent="0.25"/>
    <row r="188" s="4" customFormat="1" x14ac:dyDescent="0.25"/>
    <row r="189" s="4" customFormat="1" x14ac:dyDescent="0.25"/>
    <row r="190" s="4" customFormat="1" x14ac:dyDescent="0.25"/>
    <row r="191" s="4" customFormat="1" x14ac:dyDescent="0.25"/>
    <row r="192" s="4" customFormat="1" x14ac:dyDescent="0.25"/>
    <row r="193" s="4" customFormat="1" x14ac:dyDescent="0.25"/>
    <row r="194" s="4" customFormat="1" x14ac:dyDescent="0.25"/>
    <row r="195" s="4" customFormat="1" x14ac:dyDescent="0.25"/>
    <row r="196" s="4" customFormat="1" x14ac:dyDescent="0.25"/>
    <row r="197" s="4" customFormat="1" x14ac:dyDescent="0.25"/>
    <row r="198" s="4" customFormat="1" x14ac:dyDescent="0.25"/>
    <row r="199" s="4" customFormat="1" x14ac:dyDescent="0.25"/>
    <row r="200" s="4" customFormat="1" x14ac:dyDescent="0.25"/>
    <row r="201" s="4" customFormat="1" x14ac:dyDescent="0.25"/>
    <row r="202" s="4" customFormat="1" x14ac:dyDescent="0.25"/>
    <row r="203" s="4" customFormat="1" x14ac:dyDescent="0.25"/>
    <row r="204" s="4" customFormat="1" x14ac:dyDescent="0.25"/>
    <row r="205" s="4" customFormat="1" x14ac:dyDescent="0.25"/>
    <row r="206" s="4" customFormat="1" x14ac:dyDescent="0.25"/>
    <row r="207" s="4" customFormat="1" x14ac:dyDescent="0.25"/>
    <row r="208" s="4" customFormat="1" x14ac:dyDescent="0.25"/>
    <row r="209" s="4" customFormat="1" x14ac:dyDescent="0.25"/>
    <row r="210" s="4" customFormat="1" x14ac:dyDescent="0.25"/>
    <row r="211" s="4" customFormat="1" x14ac:dyDescent="0.25"/>
    <row r="212" s="4" customFormat="1" x14ac:dyDescent="0.25"/>
    <row r="213" s="4" customFormat="1" x14ac:dyDescent="0.25"/>
    <row r="214" s="4" customFormat="1" x14ac:dyDescent="0.25"/>
    <row r="215" s="4" customFormat="1" x14ac:dyDescent="0.25"/>
    <row r="216" s="4" customFormat="1" x14ac:dyDescent="0.25"/>
    <row r="217" s="4" customFormat="1" x14ac:dyDescent="0.25"/>
    <row r="218" s="4" customFormat="1" x14ac:dyDescent="0.25"/>
    <row r="219" s="4" customFormat="1" x14ac:dyDescent="0.25"/>
    <row r="220" s="4" customFormat="1" x14ac:dyDescent="0.25"/>
    <row r="221" s="4" customFormat="1" x14ac:dyDescent="0.25"/>
    <row r="222" s="4" customFormat="1" x14ac:dyDescent="0.25"/>
    <row r="223" s="4" customFormat="1" x14ac:dyDescent="0.25"/>
    <row r="224" s="4" customFormat="1" x14ac:dyDescent="0.25"/>
    <row r="225" s="4" customFormat="1" x14ac:dyDescent="0.25"/>
    <row r="226" s="4" customFormat="1" x14ac:dyDescent="0.25"/>
    <row r="227" s="4" customFormat="1" x14ac:dyDescent="0.25"/>
    <row r="228" s="4" customFormat="1" x14ac:dyDescent="0.25"/>
    <row r="229" s="4" customFormat="1" x14ac:dyDescent="0.25"/>
    <row r="230" s="4" customFormat="1" x14ac:dyDescent="0.25"/>
    <row r="231" s="4" customFormat="1" x14ac:dyDescent="0.25"/>
    <row r="232" s="4" customFormat="1" x14ac:dyDescent="0.25"/>
    <row r="233" s="4" customFormat="1" x14ac:dyDescent="0.25"/>
    <row r="234" s="4" customFormat="1" x14ac:dyDescent="0.25"/>
    <row r="235" s="4" customFormat="1" x14ac:dyDescent="0.25"/>
    <row r="236" s="4" customFormat="1" x14ac:dyDescent="0.25"/>
    <row r="237" s="4" customFormat="1" x14ac:dyDescent="0.25"/>
    <row r="238" s="4" customFormat="1" x14ac:dyDescent="0.25"/>
    <row r="239" s="4" customFormat="1" x14ac:dyDescent="0.25"/>
    <row r="240" s="4" customFormat="1" x14ac:dyDescent="0.25"/>
    <row r="241" s="4" customFormat="1" x14ac:dyDescent="0.25"/>
    <row r="242" s="4" customFormat="1" x14ac:dyDescent="0.25"/>
    <row r="243" s="4" customFormat="1" x14ac:dyDescent="0.25"/>
    <row r="244" s="4" customFormat="1" x14ac:dyDescent="0.25"/>
    <row r="245" s="4" customFormat="1" x14ac:dyDescent="0.25"/>
    <row r="246" s="4" customFormat="1" x14ac:dyDescent="0.25"/>
    <row r="247" s="4" customFormat="1" x14ac:dyDescent="0.25"/>
    <row r="248" s="4" customFormat="1" x14ac:dyDescent="0.25"/>
    <row r="249" s="4" customFormat="1" x14ac:dyDescent="0.25"/>
    <row r="250" s="4" customFormat="1" x14ac:dyDescent="0.25"/>
    <row r="251" s="4" customFormat="1" x14ac:dyDescent="0.25"/>
    <row r="252" s="4" customFormat="1" x14ac:dyDescent="0.25"/>
    <row r="253" s="4" customFormat="1" x14ac:dyDescent="0.25"/>
    <row r="254" s="4" customFormat="1" x14ac:dyDescent="0.25"/>
    <row r="255" s="4" customFormat="1" x14ac:dyDescent="0.25"/>
    <row r="256" s="4" customFormat="1" x14ac:dyDescent="0.25"/>
    <row r="257" s="4" customFormat="1" x14ac:dyDescent="0.25"/>
    <row r="258" s="4" customFormat="1" x14ac:dyDescent="0.25"/>
    <row r="259" s="4" customFormat="1" x14ac:dyDescent="0.25"/>
    <row r="260" s="4" customFormat="1" x14ac:dyDescent="0.25"/>
    <row r="261" s="4" customFormat="1" x14ac:dyDescent="0.25"/>
    <row r="262" s="4" customFormat="1" x14ac:dyDescent="0.25"/>
    <row r="263" s="4" customFormat="1" x14ac:dyDescent="0.25"/>
    <row r="264" s="4" customFormat="1" x14ac:dyDescent="0.25"/>
    <row r="265" s="4" customFormat="1" x14ac:dyDescent="0.25"/>
    <row r="266" s="4" customFormat="1" x14ac:dyDescent="0.25"/>
    <row r="267" s="4" customFormat="1" x14ac:dyDescent="0.25"/>
    <row r="268" s="4" customFormat="1" x14ac:dyDescent="0.25"/>
    <row r="269" s="4" customFormat="1" x14ac:dyDescent="0.25"/>
    <row r="270" s="4" customFormat="1" x14ac:dyDescent="0.25"/>
    <row r="271" s="4" customFormat="1" x14ac:dyDescent="0.25"/>
    <row r="272" s="4" customFormat="1" x14ac:dyDescent="0.25"/>
    <row r="273" s="4" customFormat="1" x14ac:dyDescent="0.25"/>
    <row r="274" s="4" customFormat="1" x14ac:dyDescent="0.25"/>
    <row r="275" s="4" customFormat="1" x14ac:dyDescent="0.25"/>
    <row r="276" s="4" customFormat="1" x14ac:dyDescent="0.25"/>
    <row r="277" s="4" customFormat="1" x14ac:dyDescent="0.25"/>
    <row r="278" s="4" customFormat="1" x14ac:dyDescent="0.25"/>
    <row r="279" s="4" customFormat="1" x14ac:dyDescent="0.25"/>
    <row r="280" s="4" customFormat="1" x14ac:dyDescent="0.25"/>
    <row r="281" s="4" customFormat="1" x14ac:dyDescent="0.25"/>
    <row r="282" s="4" customFormat="1" x14ac:dyDescent="0.25"/>
    <row r="283" s="4" customFormat="1" x14ac:dyDescent="0.25"/>
    <row r="284" s="4" customFormat="1" x14ac:dyDescent="0.25"/>
    <row r="285" s="4" customFormat="1" x14ac:dyDescent="0.25"/>
    <row r="286" s="4" customFormat="1" x14ac:dyDescent="0.25"/>
    <row r="287" s="4" customFormat="1" x14ac:dyDescent="0.25"/>
    <row r="288" s="4" customFormat="1" x14ac:dyDescent="0.25"/>
    <row r="289" s="4" customFormat="1" x14ac:dyDescent="0.25"/>
    <row r="290" s="4" customFormat="1" x14ac:dyDescent="0.25"/>
    <row r="291" s="4" customFormat="1" x14ac:dyDescent="0.25"/>
    <row r="292" s="4" customFormat="1" x14ac:dyDescent="0.25"/>
    <row r="293" s="4" customFormat="1" x14ac:dyDescent="0.25"/>
    <row r="294" s="4" customFormat="1" x14ac:dyDescent="0.25"/>
    <row r="295" s="4" customFormat="1" x14ac:dyDescent="0.25"/>
    <row r="296" s="4" customFormat="1" x14ac:dyDescent="0.25"/>
    <row r="297" s="4" customFormat="1" x14ac:dyDescent="0.25"/>
    <row r="298" s="4" customFormat="1" x14ac:dyDescent="0.25"/>
    <row r="299" s="4" customFormat="1" x14ac:dyDescent="0.25"/>
    <row r="300" s="4" customFormat="1" x14ac:dyDescent="0.25"/>
    <row r="301" s="4" customFormat="1" x14ac:dyDescent="0.25"/>
    <row r="302" s="4" customFormat="1" x14ac:dyDescent="0.25"/>
    <row r="303" s="4" customFormat="1" x14ac:dyDescent="0.25"/>
    <row r="304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  <row r="332" s="4" customFormat="1" x14ac:dyDescent="0.25"/>
    <row r="333" s="4" customFormat="1" x14ac:dyDescent="0.25"/>
    <row r="334" s="4" customFormat="1" x14ac:dyDescent="0.25"/>
    <row r="335" s="4" customFormat="1" x14ac:dyDescent="0.25"/>
    <row r="336" s="4" customFormat="1" x14ac:dyDescent="0.25"/>
    <row r="337" s="4" customFormat="1" x14ac:dyDescent="0.25"/>
    <row r="338" s="4" customFormat="1" x14ac:dyDescent="0.25"/>
    <row r="339" s="4" customFormat="1" x14ac:dyDescent="0.25"/>
    <row r="340" s="4" customFormat="1" x14ac:dyDescent="0.25"/>
    <row r="341" s="4" customFormat="1" x14ac:dyDescent="0.25"/>
    <row r="342" s="4" customFormat="1" x14ac:dyDescent="0.25"/>
    <row r="343" s="4" customFormat="1" x14ac:dyDescent="0.25"/>
    <row r="344" s="4" customFormat="1" x14ac:dyDescent="0.25"/>
    <row r="345" s="4" customFormat="1" x14ac:dyDescent="0.25"/>
    <row r="346" s="4" customFormat="1" x14ac:dyDescent="0.25"/>
    <row r="347" s="4" customFormat="1" x14ac:dyDescent="0.25"/>
    <row r="348" s="4" customFormat="1" x14ac:dyDescent="0.25"/>
    <row r="349" s="4" customFormat="1" x14ac:dyDescent="0.25"/>
    <row r="350" s="4" customFormat="1" x14ac:dyDescent="0.25"/>
    <row r="351" s="4" customFormat="1" x14ac:dyDescent="0.25"/>
    <row r="352" s="4" customFormat="1" x14ac:dyDescent="0.25"/>
    <row r="353" s="4" customFormat="1" x14ac:dyDescent="0.25"/>
    <row r="354" s="4" customFormat="1" x14ac:dyDescent="0.25"/>
    <row r="355" s="4" customFormat="1" x14ac:dyDescent="0.25"/>
    <row r="356" s="4" customFormat="1" x14ac:dyDescent="0.25"/>
    <row r="357" s="4" customFormat="1" x14ac:dyDescent="0.25"/>
    <row r="358" s="4" customFormat="1" x14ac:dyDescent="0.25"/>
    <row r="359" s="4" customFormat="1" x14ac:dyDescent="0.25"/>
    <row r="360" s="4" customFormat="1" x14ac:dyDescent="0.25"/>
    <row r="361" s="4" customFormat="1" x14ac:dyDescent="0.25"/>
    <row r="362" s="4" customFormat="1" x14ac:dyDescent="0.25"/>
    <row r="363" s="4" customFormat="1" x14ac:dyDescent="0.25"/>
    <row r="364" s="4" customFormat="1" x14ac:dyDescent="0.25"/>
    <row r="365" s="4" customFormat="1" x14ac:dyDescent="0.25"/>
    <row r="366" s="4" customFormat="1" x14ac:dyDescent="0.25"/>
    <row r="367" s="4" customFormat="1" x14ac:dyDescent="0.25"/>
    <row r="368" s="4" customFormat="1" x14ac:dyDescent="0.25"/>
    <row r="369" s="4" customFormat="1" x14ac:dyDescent="0.25"/>
    <row r="370" s="4" customFormat="1" x14ac:dyDescent="0.25"/>
    <row r="371" s="4" customFormat="1" x14ac:dyDescent="0.25"/>
    <row r="372" s="4" customFormat="1" x14ac:dyDescent="0.25"/>
    <row r="373" s="4" customFormat="1" x14ac:dyDescent="0.25"/>
    <row r="374" s="4" customFormat="1" x14ac:dyDescent="0.25"/>
    <row r="375" s="4" customFormat="1" x14ac:dyDescent="0.25"/>
    <row r="376" s="4" customFormat="1" x14ac:dyDescent="0.25"/>
    <row r="377" s="4" customFormat="1" x14ac:dyDescent="0.25"/>
    <row r="378" s="4" customFormat="1" x14ac:dyDescent="0.25"/>
    <row r="379" s="4" customFormat="1" x14ac:dyDescent="0.25"/>
    <row r="380" s="4" customFormat="1" x14ac:dyDescent="0.25"/>
    <row r="381" s="4" customFormat="1" x14ac:dyDescent="0.25"/>
    <row r="382" s="4" customFormat="1" x14ac:dyDescent="0.25"/>
    <row r="383" s="4" customFormat="1" x14ac:dyDescent="0.25"/>
    <row r="384" s="4" customFormat="1" x14ac:dyDescent="0.25"/>
    <row r="385" s="4" customFormat="1" x14ac:dyDescent="0.25"/>
    <row r="386" s="4" customFormat="1" x14ac:dyDescent="0.25"/>
    <row r="387" s="4" customFormat="1" x14ac:dyDescent="0.25"/>
    <row r="388" s="4" customFormat="1" x14ac:dyDescent="0.25"/>
    <row r="389" s="4" customFormat="1" x14ac:dyDescent="0.25"/>
    <row r="390" s="4" customFormat="1" x14ac:dyDescent="0.25"/>
    <row r="391" s="4" customFormat="1" x14ac:dyDescent="0.25"/>
    <row r="392" s="4" customFormat="1" x14ac:dyDescent="0.25"/>
    <row r="393" s="4" customFormat="1" x14ac:dyDescent="0.25"/>
    <row r="394" s="4" customFormat="1" x14ac:dyDescent="0.25"/>
    <row r="395" s="4" customFormat="1" x14ac:dyDescent="0.25"/>
    <row r="396" s="4" customFormat="1" x14ac:dyDescent="0.25"/>
    <row r="397" s="4" customFormat="1" x14ac:dyDescent="0.25"/>
    <row r="398" s="4" customFormat="1" x14ac:dyDescent="0.25"/>
    <row r="399" s="4" customFormat="1" x14ac:dyDescent="0.25"/>
    <row r="400" s="4" customFormat="1" x14ac:dyDescent="0.25"/>
    <row r="401" s="4" customFormat="1" x14ac:dyDescent="0.25"/>
    <row r="402" s="4" customFormat="1" x14ac:dyDescent="0.25"/>
    <row r="403" s="4" customFormat="1" x14ac:dyDescent="0.25"/>
    <row r="404" s="4" customFormat="1" x14ac:dyDescent="0.25"/>
    <row r="405" s="4" customFormat="1" x14ac:dyDescent="0.25"/>
    <row r="406" s="4" customFormat="1" x14ac:dyDescent="0.25"/>
    <row r="407" s="4" customFormat="1" x14ac:dyDescent="0.25"/>
    <row r="408" s="4" customFormat="1" x14ac:dyDescent="0.25"/>
    <row r="409" s="4" customFormat="1" x14ac:dyDescent="0.25"/>
    <row r="410" s="4" customFormat="1" x14ac:dyDescent="0.25"/>
    <row r="411" s="4" customFormat="1" x14ac:dyDescent="0.25"/>
    <row r="412" s="4" customFormat="1" x14ac:dyDescent="0.25"/>
    <row r="413" s="4" customFormat="1" x14ac:dyDescent="0.25"/>
    <row r="414" s="4" customFormat="1" x14ac:dyDescent="0.25"/>
    <row r="415" s="4" customFormat="1" x14ac:dyDescent="0.25"/>
    <row r="416" s="4" customFormat="1" x14ac:dyDescent="0.25"/>
    <row r="417" s="4" customFormat="1" x14ac:dyDescent="0.25"/>
    <row r="418" s="4" customFormat="1" x14ac:dyDescent="0.25"/>
    <row r="419" s="4" customFormat="1" x14ac:dyDescent="0.25"/>
    <row r="420" s="4" customFormat="1" x14ac:dyDescent="0.25"/>
    <row r="421" s="4" customFormat="1" x14ac:dyDescent="0.25"/>
    <row r="422" s="4" customFormat="1" x14ac:dyDescent="0.25"/>
    <row r="423" s="4" customFormat="1" x14ac:dyDescent="0.25"/>
    <row r="424" s="4" customFormat="1" x14ac:dyDescent="0.25"/>
    <row r="425" s="4" customFormat="1" x14ac:dyDescent="0.25"/>
    <row r="426" s="4" customFormat="1" x14ac:dyDescent="0.25"/>
    <row r="427" s="4" customFormat="1" x14ac:dyDescent="0.25"/>
    <row r="428" s="4" customFormat="1" x14ac:dyDescent="0.25"/>
    <row r="429" s="4" customFormat="1" x14ac:dyDescent="0.25"/>
    <row r="430" s="4" customFormat="1" x14ac:dyDescent="0.25"/>
    <row r="431" s="4" customFormat="1" x14ac:dyDescent="0.25"/>
    <row r="432" s="4" customFormat="1" x14ac:dyDescent="0.25"/>
    <row r="433" s="4" customFormat="1" x14ac:dyDescent="0.25"/>
    <row r="434" s="4" customFormat="1" x14ac:dyDescent="0.25"/>
    <row r="435" s="4" customFormat="1" x14ac:dyDescent="0.25"/>
    <row r="436" s="4" customFormat="1" x14ac:dyDescent="0.25"/>
    <row r="437" s="4" customFormat="1" x14ac:dyDescent="0.25"/>
    <row r="438" s="4" customFormat="1" x14ac:dyDescent="0.25"/>
    <row r="439" s="4" customFormat="1" x14ac:dyDescent="0.25"/>
    <row r="440" s="4" customFormat="1" x14ac:dyDescent="0.25"/>
    <row r="441" s="4" customFormat="1" x14ac:dyDescent="0.25"/>
    <row r="442" s="4" customFormat="1" x14ac:dyDescent="0.25"/>
    <row r="443" s="4" customFormat="1" x14ac:dyDescent="0.25"/>
    <row r="444" s="4" customFormat="1" x14ac:dyDescent="0.25"/>
    <row r="445" s="4" customFormat="1" x14ac:dyDescent="0.25"/>
    <row r="446" s="4" customFormat="1" x14ac:dyDescent="0.25"/>
    <row r="447" s="4" customFormat="1" x14ac:dyDescent="0.25"/>
    <row r="448" s="4" customFormat="1" x14ac:dyDescent="0.25"/>
    <row r="449" s="4" customFormat="1" x14ac:dyDescent="0.25"/>
    <row r="450" s="4" customFormat="1" x14ac:dyDescent="0.25"/>
    <row r="451" s="4" customFormat="1" x14ac:dyDescent="0.25"/>
    <row r="452" s="4" customFormat="1" x14ac:dyDescent="0.25"/>
    <row r="453" s="4" customFormat="1" x14ac:dyDescent="0.25"/>
    <row r="454" s="4" customFormat="1" x14ac:dyDescent="0.25"/>
    <row r="455" s="4" customFormat="1" x14ac:dyDescent="0.25"/>
    <row r="456" s="4" customFormat="1" x14ac:dyDescent="0.25"/>
    <row r="457" s="4" customFormat="1" x14ac:dyDescent="0.25"/>
    <row r="458" s="4" customFormat="1" x14ac:dyDescent="0.25"/>
    <row r="459" s="4" customFormat="1" x14ac:dyDescent="0.25"/>
    <row r="460" s="4" customFormat="1" x14ac:dyDescent="0.25"/>
    <row r="461" s="4" customFormat="1" x14ac:dyDescent="0.25"/>
    <row r="462" s="4" customFormat="1" x14ac:dyDescent="0.25"/>
    <row r="463" s="4" customFormat="1" x14ac:dyDescent="0.25"/>
    <row r="464" s="4" customFormat="1" x14ac:dyDescent="0.25"/>
    <row r="465" s="4" customFormat="1" x14ac:dyDescent="0.25"/>
    <row r="466" s="4" customFormat="1" x14ac:dyDescent="0.25"/>
    <row r="467" s="4" customFormat="1" x14ac:dyDescent="0.25"/>
    <row r="468" s="4" customFormat="1" x14ac:dyDescent="0.25"/>
    <row r="469" s="4" customFormat="1" x14ac:dyDescent="0.25"/>
    <row r="470" s="4" customFormat="1" x14ac:dyDescent="0.25"/>
    <row r="471" s="4" customFormat="1" x14ac:dyDescent="0.25"/>
    <row r="472" s="4" customFormat="1" x14ac:dyDescent="0.25"/>
    <row r="473" s="4" customFormat="1" x14ac:dyDescent="0.25"/>
    <row r="474" s="4" customFormat="1" x14ac:dyDescent="0.25"/>
    <row r="475" s="4" customFormat="1" x14ac:dyDescent="0.25"/>
    <row r="476" s="4" customFormat="1" x14ac:dyDescent="0.25"/>
    <row r="477" s="4" customFormat="1" x14ac:dyDescent="0.25"/>
    <row r="478" s="4" customFormat="1" x14ac:dyDescent="0.25"/>
    <row r="479" s="4" customFormat="1" x14ac:dyDescent="0.25"/>
    <row r="480" s="4" customFormat="1" x14ac:dyDescent="0.25"/>
    <row r="481" s="4" customFormat="1" x14ac:dyDescent="0.25"/>
    <row r="482" s="4" customFormat="1" x14ac:dyDescent="0.25"/>
    <row r="483" s="4" customFormat="1" x14ac:dyDescent="0.25"/>
    <row r="484" s="4" customFormat="1" x14ac:dyDescent="0.25"/>
    <row r="485" s="4" customFormat="1" x14ac:dyDescent="0.25"/>
    <row r="486" s="4" customFormat="1" x14ac:dyDescent="0.25"/>
    <row r="487" s="4" customFormat="1" x14ac:dyDescent="0.25"/>
    <row r="488" s="4" customFormat="1" x14ac:dyDescent="0.25"/>
    <row r="489" s="4" customFormat="1" x14ac:dyDescent="0.25"/>
    <row r="490" s="4" customFormat="1" x14ac:dyDescent="0.25"/>
    <row r="491" s="4" customFormat="1" x14ac:dyDescent="0.25"/>
    <row r="492" s="4" customFormat="1" x14ac:dyDescent="0.25"/>
    <row r="493" s="4" customFormat="1" x14ac:dyDescent="0.25"/>
    <row r="494" s="4" customFormat="1" x14ac:dyDescent="0.25"/>
    <row r="495" s="4" customFormat="1" x14ac:dyDescent="0.25"/>
    <row r="496" s="4" customFormat="1" x14ac:dyDescent="0.25"/>
    <row r="497" s="4" customFormat="1" x14ac:dyDescent="0.25"/>
    <row r="498" s="4" customFormat="1" x14ac:dyDescent="0.25"/>
    <row r="499" s="4" customFormat="1" x14ac:dyDescent="0.25"/>
    <row r="500" s="4" customFormat="1" x14ac:dyDescent="0.25"/>
    <row r="501" s="4" customFormat="1" x14ac:dyDescent="0.25"/>
    <row r="502" s="4" customFormat="1" x14ac:dyDescent="0.25"/>
    <row r="503" s="4" customFormat="1" x14ac:dyDescent="0.25"/>
    <row r="504" s="4" customFormat="1" x14ac:dyDescent="0.25"/>
    <row r="505" s="4" customFormat="1" x14ac:dyDescent="0.25"/>
    <row r="506" s="4" customFormat="1" x14ac:dyDescent="0.25"/>
    <row r="507" s="4" customFormat="1" x14ac:dyDescent="0.25"/>
    <row r="508" s="4" customFormat="1" x14ac:dyDescent="0.25"/>
    <row r="509" s="4" customFormat="1" x14ac:dyDescent="0.25"/>
    <row r="510" s="4" customFormat="1" x14ac:dyDescent="0.25"/>
    <row r="511" s="4" customFormat="1" x14ac:dyDescent="0.25"/>
    <row r="512" s="4" customFormat="1" x14ac:dyDescent="0.25"/>
    <row r="513" s="4" customFormat="1" x14ac:dyDescent="0.25"/>
    <row r="514" s="4" customFormat="1" x14ac:dyDescent="0.25"/>
    <row r="515" s="4" customFormat="1" x14ac:dyDescent="0.25"/>
    <row r="516" s="4" customFormat="1" x14ac:dyDescent="0.25"/>
    <row r="517" s="4" customFormat="1" x14ac:dyDescent="0.25"/>
    <row r="518" s="4" customFormat="1" x14ac:dyDescent="0.25"/>
    <row r="519" s="4" customFormat="1" x14ac:dyDescent="0.25"/>
    <row r="520" s="4" customFormat="1" x14ac:dyDescent="0.25"/>
    <row r="521" s="4" customFormat="1" x14ac:dyDescent="0.25"/>
    <row r="522" s="4" customFormat="1" x14ac:dyDescent="0.25"/>
    <row r="523" s="4" customFormat="1" x14ac:dyDescent="0.25"/>
    <row r="524" s="4" customFormat="1" x14ac:dyDescent="0.25"/>
    <row r="525" s="4" customFormat="1" x14ac:dyDescent="0.25"/>
    <row r="526" s="4" customFormat="1" x14ac:dyDescent="0.25"/>
    <row r="527" s="4" customFormat="1" x14ac:dyDescent="0.25"/>
    <row r="528" s="4" customFormat="1" x14ac:dyDescent="0.25"/>
    <row r="529" s="4" customFormat="1" x14ac:dyDescent="0.25"/>
    <row r="530" s="4" customFormat="1" x14ac:dyDescent="0.25"/>
    <row r="531" s="4" customFormat="1" x14ac:dyDescent="0.25"/>
    <row r="532" s="4" customFormat="1" x14ac:dyDescent="0.25"/>
    <row r="533" s="4" customFormat="1" x14ac:dyDescent="0.25"/>
    <row r="534" s="4" customFormat="1" x14ac:dyDescent="0.25"/>
    <row r="535" s="4" customFormat="1" x14ac:dyDescent="0.25"/>
    <row r="536" s="4" customFormat="1" x14ac:dyDescent="0.25"/>
    <row r="537" s="4" customFormat="1" x14ac:dyDescent="0.25"/>
    <row r="538" s="4" customFormat="1" x14ac:dyDescent="0.25"/>
    <row r="539" s="4" customFormat="1" x14ac:dyDescent="0.25"/>
    <row r="540" s="4" customFormat="1" x14ac:dyDescent="0.25"/>
    <row r="541" s="4" customFormat="1" x14ac:dyDescent="0.25"/>
    <row r="542" s="4" customFormat="1" x14ac:dyDescent="0.25"/>
    <row r="543" s="4" customFormat="1" x14ac:dyDescent="0.25"/>
    <row r="544" s="4" customFormat="1" x14ac:dyDescent="0.25"/>
    <row r="545" s="4" customFormat="1" x14ac:dyDescent="0.25"/>
    <row r="546" s="4" customFormat="1" x14ac:dyDescent="0.25"/>
    <row r="547" s="4" customFormat="1" x14ac:dyDescent="0.25"/>
    <row r="548" s="4" customFormat="1" x14ac:dyDescent="0.25"/>
    <row r="549" s="4" customFormat="1" x14ac:dyDescent="0.25"/>
    <row r="550" s="4" customFormat="1" x14ac:dyDescent="0.25"/>
    <row r="551" s="4" customFormat="1" x14ac:dyDescent="0.25"/>
    <row r="552" s="4" customFormat="1" x14ac:dyDescent="0.25"/>
    <row r="553" s="4" customFormat="1" x14ac:dyDescent="0.25"/>
    <row r="554" s="4" customFormat="1" x14ac:dyDescent="0.25"/>
    <row r="555" s="4" customFormat="1" x14ac:dyDescent="0.25"/>
    <row r="556" s="4" customFormat="1" x14ac:dyDescent="0.25"/>
    <row r="557" s="4" customFormat="1" x14ac:dyDescent="0.25"/>
    <row r="558" s="4" customFormat="1" x14ac:dyDescent="0.25"/>
    <row r="559" s="4" customFormat="1" x14ac:dyDescent="0.25"/>
    <row r="560" s="4" customFormat="1" x14ac:dyDescent="0.25"/>
    <row r="561" s="4" customFormat="1" x14ac:dyDescent="0.25"/>
    <row r="562" s="4" customFormat="1" x14ac:dyDescent="0.25"/>
    <row r="563" s="4" customFormat="1" x14ac:dyDescent="0.25"/>
    <row r="564" s="4" customFormat="1" x14ac:dyDescent="0.25"/>
    <row r="565" s="4" customFormat="1" x14ac:dyDescent="0.25"/>
    <row r="566" s="4" customFormat="1" x14ac:dyDescent="0.25"/>
    <row r="567" s="4" customFormat="1" x14ac:dyDescent="0.25"/>
    <row r="568" s="4" customFormat="1" x14ac:dyDescent="0.25"/>
    <row r="569" s="4" customFormat="1" x14ac:dyDescent="0.25"/>
    <row r="570" s="4" customFormat="1" x14ac:dyDescent="0.25"/>
    <row r="571" s="4" customFormat="1" x14ac:dyDescent="0.25"/>
    <row r="572" s="4" customFormat="1" x14ac:dyDescent="0.25"/>
    <row r="573" s="4" customFormat="1" x14ac:dyDescent="0.25"/>
    <row r="574" s="4" customFormat="1" x14ac:dyDescent="0.25"/>
    <row r="575" s="4" customFormat="1" x14ac:dyDescent="0.25"/>
    <row r="576" s="4" customFormat="1" x14ac:dyDescent="0.25"/>
    <row r="577" s="4" customFormat="1" x14ac:dyDescent="0.25"/>
    <row r="578" s="4" customFormat="1" x14ac:dyDescent="0.25"/>
    <row r="579" s="4" customFormat="1" x14ac:dyDescent="0.25"/>
    <row r="580" s="4" customFormat="1" x14ac:dyDescent="0.25"/>
    <row r="581" s="4" customFormat="1" x14ac:dyDescent="0.25"/>
    <row r="582" s="4" customFormat="1" x14ac:dyDescent="0.25"/>
    <row r="583" s="4" customFormat="1" x14ac:dyDescent="0.25"/>
    <row r="584" s="4" customFormat="1" x14ac:dyDescent="0.25"/>
    <row r="585" s="4" customFormat="1" x14ac:dyDescent="0.25"/>
    <row r="586" s="4" customFormat="1" x14ac:dyDescent="0.25"/>
    <row r="587" s="4" customFormat="1" x14ac:dyDescent="0.25"/>
    <row r="588" s="4" customFormat="1" x14ac:dyDescent="0.25"/>
    <row r="589" s="4" customFormat="1" x14ac:dyDescent="0.25"/>
    <row r="590" s="4" customFormat="1" x14ac:dyDescent="0.25"/>
    <row r="591" s="4" customFormat="1" x14ac:dyDescent="0.25"/>
    <row r="592" s="4" customFormat="1" x14ac:dyDescent="0.25"/>
    <row r="593" s="4" customFormat="1" x14ac:dyDescent="0.25"/>
    <row r="594" s="4" customFormat="1" x14ac:dyDescent="0.25"/>
    <row r="595" s="4" customFormat="1" x14ac:dyDescent="0.25"/>
    <row r="596" s="4" customFormat="1" x14ac:dyDescent="0.25"/>
    <row r="597" s="4" customFormat="1" x14ac:dyDescent="0.25"/>
    <row r="598" s="4" customFormat="1" x14ac:dyDescent="0.25"/>
    <row r="599" s="4" customFormat="1" x14ac:dyDescent="0.25"/>
    <row r="600" s="4" customFormat="1" x14ac:dyDescent="0.25"/>
    <row r="601" s="4" customFormat="1" x14ac:dyDescent="0.25"/>
    <row r="602" s="4" customFormat="1" x14ac:dyDescent="0.25"/>
    <row r="603" s="4" customFormat="1" x14ac:dyDescent="0.25"/>
    <row r="604" s="4" customFormat="1" x14ac:dyDescent="0.25"/>
    <row r="605" s="4" customFormat="1" x14ac:dyDescent="0.25"/>
    <row r="606" s="4" customFormat="1" x14ac:dyDescent="0.25"/>
    <row r="607" s="4" customFormat="1" x14ac:dyDescent="0.25"/>
    <row r="608" s="4" customFormat="1" x14ac:dyDescent="0.25"/>
    <row r="609" s="4" customFormat="1" x14ac:dyDescent="0.25"/>
    <row r="610" s="4" customFormat="1" x14ac:dyDescent="0.25"/>
    <row r="611" s="4" customFormat="1" x14ac:dyDescent="0.25"/>
    <row r="612" s="4" customFormat="1" x14ac:dyDescent="0.25"/>
    <row r="613" s="4" customFormat="1" x14ac:dyDescent="0.25"/>
    <row r="614" s="4" customFormat="1" x14ac:dyDescent="0.25"/>
    <row r="615" s="4" customFormat="1" x14ac:dyDescent="0.25"/>
    <row r="616" s="4" customFormat="1" x14ac:dyDescent="0.25"/>
    <row r="617" s="4" customFormat="1" x14ac:dyDescent="0.25"/>
    <row r="618" s="4" customFormat="1" x14ac:dyDescent="0.25"/>
    <row r="619" s="4" customFormat="1" x14ac:dyDescent="0.25"/>
    <row r="620" s="4" customFormat="1" x14ac:dyDescent="0.25"/>
    <row r="621" s="4" customFormat="1" x14ac:dyDescent="0.25"/>
    <row r="622" s="4" customFormat="1" x14ac:dyDescent="0.25"/>
    <row r="623" s="4" customFormat="1" x14ac:dyDescent="0.25"/>
    <row r="624" s="4" customFormat="1" x14ac:dyDescent="0.25"/>
    <row r="625" s="4" customFormat="1" x14ac:dyDescent="0.25"/>
    <row r="626" s="4" customFormat="1" x14ac:dyDescent="0.25"/>
    <row r="627" s="4" customFormat="1" x14ac:dyDescent="0.25"/>
    <row r="628" s="4" customFormat="1" x14ac:dyDescent="0.25"/>
    <row r="629" s="4" customFormat="1" x14ac:dyDescent="0.25"/>
    <row r="630" s="4" customFormat="1" x14ac:dyDescent="0.25"/>
    <row r="631" s="4" customFormat="1" x14ac:dyDescent="0.25"/>
    <row r="632" s="4" customFormat="1" x14ac:dyDescent="0.25"/>
    <row r="633" s="4" customFormat="1" ht="14.25" customHeight="1" x14ac:dyDescent="0.25"/>
  </sheetData>
  <mergeCells count="7">
    <mergeCell ref="D14:M14"/>
    <mergeCell ref="D13:L13"/>
    <mergeCell ref="D12:M12"/>
    <mergeCell ref="D2:K3"/>
    <mergeCell ref="D9:L9"/>
    <mergeCell ref="D11:O11"/>
    <mergeCell ref="D7:O7"/>
  </mergeCells>
  <hyperlinks>
    <hyperlink ref="D4" r:id="rId1" xr:uid="{0C73499E-2187-4445-9A11-CF56ABB71D74}"/>
    <hyperlink ref="D7:M7" r:id="rId2" display="Liberty Street Economics" xr:uid="{6F465EAB-E31A-49E1-8138-5A751E17A42B}"/>
    <hyperlink ref="D18" r:id="rId3" display="Terms of Use:" xr:uid="{49CC10F5-9744-4D46-9D58-131670288647}"/>
    <hyperlink ref="D17" r:id="rId4" xr:uid="{F378D13D-308E-4A49-B385-2406341B1808}"/>
  </hyperlinks>
  <pageMargins left="0.7" right="0.7" top="0.75" bottom="0.75" header="0.3" footer="0.3"/>
  <pageSetup orientation="portrait" horizontalDpi="200" verticalDpi="200" r:id="rId5"/>
  <headerFooter>
    <oddHeader>&amp;L&amp;"Calibri"&amp;11&amp;K000000NONCONFIDENTIAL // EXTERNAL&amp;1#</oddHeader>
  </headerFooter>
  <drawing r:id="rId6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291063B-15F0-4B29-99D7-4752DE02940B}">
  <dimension ref="A1:I471"/>
  <sheetViews>
    <sheetView tabSelected="1" workbookViewId="0">
      <selection activeCell="A8" sqref="A8"/>
    </sheetView>
  </sheetViews>
  <sheetFormatPr defaultRowHeight="15" x14ac:dyDescent="0.25"/>
  <cols>
    <col min="1" max="1" width="27.7109375" customWidth="1"/>
    <col min="2" max="24" width="18.7109375" customWidth="1"/>
  </cols>
  <sheetData>
    <row r="1" spans="1:9" s="1" customFormat="1" x14ac:dyDescent="0.25"/>
    <row r="2" spans="1:9" s="1" customFormat="1" ht="15" customHeight="1" x14ac:dyDescent="0.25">
      <c r="B2" s="32" t="s">
        <v>0</v>
      </c>
      <c r="C2" s="32"/>
      <c r="D2" s="32"/>
      <c r="E2" s="32"/>
      <c r="F2" s="32"/>
      <c r="G2" s="32"/>
      <c r="H2" s="32"/>
      <c r="I2" s="32"/>
    </row>
    <row r="3" spans="1:9" s="1" customFormat="1" ht="15" customHeight="1" x14ac:dyDescent="0.25">
      <c r="B3" s="32"/>
      <c r="C3" s="32"/>
      <c r="D3" s="32"/>
      <c r="E3" s="32"/>
      <c r="F3" s="32"/>
      <c r="G3" s="32"/>
      <c r="H3" s="32"/>
      <c r="I3" s="32"/>
    </row>
    <row r="4" spans="1:9" s="1" customFormat="1" x14ac:dyDescent="0.25"/>
    <row r="5" spans="1:9" s="3" customFormat="1" x14ac:dyDescent="0.25"/>
    <row r="6" spans="1:9" ht="15.75" x14ac:dyDescent="0.25">
      <c r="A6" s="15"/>
    </row>
    <row r="7" spans="1:9" x14ac:dyDescent="0.25">
      <c r="A7" s="17" t="s">
        <v>9</v>
      </c>
    </row>
    <row r="8" spans="1:9" x14ac:dyDescent="0.25">
      <c r="A8" t="s">
        <v>103</v>
      </c>
    </row>
    <row r="9" spans="1:9" x14ac:dyDescent="0.25">
      <c r="A9" t="s">
        <v>6</v>
      </c>
    </row>
    <row r="11" spans="1:9" x14ac:dyDescent="0.25">
      <c r="A11" s="22" t="s">
        <v>10</v>
      </c>
      <c r="B11" s="22" t="s">
        <v>11</v>
      </c>
      <c r="C11" s="22" t="s">
        <v>12</v>
      </c>
      <c r="D11" s="22" t="s">
        <v>13</v>
      </c>
      <c r="E11" s="22" t="s">
        <v>14</v>
      </c>
    </row>
    <row r="12" spans="1:9" x14ac:dyDescent="0.25">
      <c r="A12" s="23">
        <v>32874</v>
      </c>
      <c r="B12" s="24">
        <v>7.6029999999999998</v>
      </c>
      <c r="C12" s="24">
        <v>5.1319999999999997</v>
      </c>
      <c r="D12" s="24">
        <v>3.3809999999999998</v>
      </c>
      <c r="E12" s="24">
        <v>2.27</v>
      </c>
    </row>
    <row r="13" spans="1:9" x14ac:dyDescent="0.25">
      <c r="A13" s="23">
        <v>32905</v>
      </c>
      <c r="B13" s="24">
        <v>7.5979999999999999</v>
      </c>
      <c r="C13" s="24">
        <v>5.0709999999999997</v>
      </c>
      <c r="D13" s="24">
        <v>3.0390000000000001</v>
      </c>
      <c r="E13" s="24">
        <v>2.206</v>
      </c>
    </row>
    <row r="14" spans="1:9" x14ac:dyDescent="0.25">
      <c r="A14" s="23">
        <v>32933</v>
      </c>
      <c r="B14" s="24">
        <v>7.6079999999999997</v>
      </c>
      <c r="C14" s="24">
        <v>5.0490000000000004</v>
      </c>
      <c r="D14" s="24">
        <v>3.1360000000000001</v>
      </c>
      <c r="E14" s="24">
        <v>2.165</v>
      </c>
    </row>
    <row r="15" spans="1:9" x14ac:dyDescent="0.25">
      <c r="A15" s="23">
        <v>32964</v>
      </c>
      <c r="B15" s="24">
        <v>7.7359999999999998</v>
      </c>
      <c r="C15" s="24">
        <v>5.0839999999999996</v>
      </c>
      <c r="D15" s="24">
        <v>3.5649999999999999</v>
      </c>
      <c r="E15" s="24">
        <v>2.1859999999999999</v>
      </c>
    </row>
    <row r="16" spans="1:9" x14ac:dyDescent="0.25">
      <c r="A16" s="23">
        <v>32994</v>
      </c>
      <c r="B16" s="24">
        <v>7.6609999999999996</v>
      </c>
      <c r="C16" s="24">
        <v>5.1210000000000004</v>
      </c>
      <c r="D16" s="24">
        <v>3.8610000000000002</v>
      </c>
      <c r="E16" s="24">
        <v>2.198</v>
      </c>
    </row>
    <row r="17" spans="1:5" x14ac:dyDescent="0.25">
      <c r="A17" s="23">
        <v>33025</v>
      </c>
      <c r="B17" s="24">
        <v>7.57</v>
      </c>
      <c r="C17" s="24">
        <v>5.13</v>
      </c>
      <c r="D17" s="24">
        <v>3.8769999999999998</v>
      </c>
      <c r="E17" s="24">
        <v>2.298</v>
      </c>
    </row>
    <row r="18" spans="1:5" x14ac:dyDescent="0.25">
      <c r="A18" s="23">
        <v>33055</v>
      </c>
      <c r="B18" s="24">
        <v>7.6020000000000003</v>
      </c>
      <c r="C18" s="24">
        <v>5.1749999999999998</v>
      </c>
      <c r="D18" s="24">
        <v>3.6619999999999999</v>
      </c>
      <c r="E18" s="24">
        <v>2.3359999999999999</v>
      </c>
    </row>
    <row r="19" spans="1:5" x14ac:dyDescent="0.25">
      <c r="A19" s="23">
        <v>33086</v>
      </c>
      <c r="B19" s="24">
        <v>7.8710000000000004</v>
      </c>
      <c r="C19" s="24">
        <v>5.29</v>
      </c>
      <c r="D19" s="24">
        <v>3.6909999999999998</v>
      </c>
      <c r="E19" s="24">
        <v>2.4289999999999998</v>
      </c>
    </row>
    <row r="20" spans="1:5" x14ac:dyDescent="0.25">
      <c r="A20" s="23">
        <v>33117</v>
      </c>
      <c r="B20" s="24">
        <v>8.1549999999999994</v>
      </c>
      <c r="C20" s="24">
        <v>5.4980000000000002</v>
      </c>
      <c r="D20" s="24">
        <v>3.7250000000000001</v>
      </c>
      <c r="E20" s="24">
        <v>2.4260000000000002</v>
      </c>
    </row>
    <row r="21" spans="1:5" x14ac:dyDescent="0.25">
      <c r="A21" s="23">
        <v>33147</v>
      </c>
      <c r="B21" s="24">
        <v>8.2769999999999992</v>
      </c>
      <c r="C21" s="24">
        <v>5.5960000000000001</v>
      </c>
      <c r="D21" s="24">
        <v>3.7309999999999999</v>
      </c>
      <c r="E21" s="24">
        <v>2.42</v>
      </c>
    </row>
    <row r="22" spans="1:5" x14ac:dyDescent="0.25">
      <c r="A22" s="23">
        <v>33178</v>
      </c>
      <c r="B22" s="24">
        <v>8.3539999999999992</v>
      </c>
      <c r="C22" s="24">
        <v>5.7590000000000003</v>
      </c>
      <c r="D22" s="24">
        <v>3.7839999999999998</v>
      </c>
      <c r="E22" s="24">
        <v>2.4500000000000002</v>
      </c>
    </row>
    <row r="23" spans="1:5" x14ac:dyDescent="0.25">
      <c r="A23" s="23">
        <v>33208</v>
      </c>
      <c r="B23" s="24">
        <v>8.6140000000000008</v>
      </c>
      <c r="C23" s="24">
        <v>5.9119999999999999</v>
      </c>
      <c r="D23" s="24">
        <v>4.109</v>
      </c>
      <c r="E23" s="24">
        <v>2.5489999999999999</v>
      </c>
    </row>
    <row r="24" spans="1:5" x14ac:dyDescent="0.25">
      <c r="A24" s="23">
        <v>33239</v>
      </c>
      <c r="B24" s="24">
        <v>8.8309999999999995</v>
      </c>
      <c r="C24" s="24">
        <v>6.0510000000000002</v>
      </c>
      <c r="D24" s="24">
        <v>4.476</v>
      </c>
      <c r="E24" s="24">
        <v>2.673</v>
      </c>
    </row>
    <row r="25" spans="1:5" x14ac:dyDescent="0.25">
      <c r="A25" s="23">
        <v>33270</v>
      </c>
      <c r="B25" s="24">
        <v>9.1059999999999999</v>
      </c>
      <c r="C25" s="24">
        <v>6.21</v>
      </c>
      <c r="D25" s="24">
        <v>4.7939999999999996</v>
      </c>
      <c r="E25" s="24">
        <v>2.75</v>
      </c>
    </row>
    <row r="26" spans="1:5" x14ac:dyDescent="0.25">
      <c r="A26" s="23">
        <v>33298</v>
      </c>
      <c r="B26" s="24">
        <v>9.4779999999999998</v>
      </c>
      <c r="C26" s="24">
        <v>6.3769999999999998</v>
      </c>
      <c r="D26" s="24">
        <v>4.8019999999999996</v>
      </c>
      <c r="E26" s="24">
        <v>2.875</v>
      </c>
    </row>
    <row r="27" spans="1:5" x14ac:dyDescent="0.25">
      <c r="A27" s="23">
        <v>33329</v>
      </c>
      <c r="B27" s="24">
        <v>9.6989999999999998</v>
      </c>
      <c r="C27" s="24">
        <v>6.532</v>
      </c>
      <c r="D27" s="24">
        <v>4.6360000000000001</v>
      </c>
      <c r="E27" s="24">
        <v>2.9729999999999999</v>
      </c>
    </row>
    <row r="28" spans="1:5" x14ac:dyDescent="0.25">
      <c r="A28" s="23">
        <v>33359</v>
      </c>
      <c r="B28" s="24">
        <v>9.9149999999999991</v>
      </c>
      <c r="C28" s="24">
        <v>6.62</v>
      </c>
      <c r="D28" s="24">
        <v>4.6120000000000001</v>
      </c>
      <c r="E28" s="24">
        <v>3.1419999999999999</v>
      </c>
    </row>
    <row r="29" spans="1:5" x14ac:dyDescent="0.25">
      <c r="A29" s="23">
        <v>33390</v>
      </c>
      <c r="B29" s="24">
        <v>9.8109999999999999</v>
      </c>
      <c r="C29" s="24">
        <v>6.6139999999999999</v>
      </c>
      <c r="D29" s="24">
        <v>4.76</v>
      </c>
      <c r="E29" s="24">
        <v>3.1190000000000002</v>
      </c>
    </row>
    <row r="30" spans="1:5" x14ac:dyDescent="0.25">
      <c r="A30" s="23">
        <v>33420</v>
      </c>
      <c r="B30" s="24">
        <v>9.8510000000000009</v>
      </c>
      <c r="C30" s="24">
        <v>6.6070000000000002</v>
      </c>
      <c r="D30" s="24">
        <v>4.9189999999999996</v>
      </c>
      <c r="E30" s="24">
        <v>3.1230000000000002</v>
      </c>
    </row>
    <row r="31" spans="1:5" x14ac:dyDescent="0.25">
      <c r="A31" s="23">
        <v>33451</v>
      </c>
      <c r="B31" s="24">
        <v>9.9030000000000005</v>
      </c>
      <c r="C31" s="24">
        <v>6.5890000000000004</v>
      </c>
      <c r="D31" s="24">
        <v>4.8239999999999998</v>
      </c>
      <c r="E31" s="24">
        <v>3.0169999999999999</v>
      </c>
    </row>
    <row r="32" spans="1:5" x14ac:dyDescent="0.25">
      <c r="A32" s="23">
        <v>33482</v>
      </c>
      <c r="B32" s="24">
        <v>9.9909999999999997</v>
      </c>
      <c r="C32" s="24">
        <v>6.6120000000000001</v>
      </c>
      <c r="D32" s="24">
        <v>4.5990000000000002</v>
      </c>
      <c r="E32" s="24">
        <v>3.004</v>
      </c>
    </row>
    <row r="33" spans="1:5" x14ac:dyDescent="0.25">
      <c r="A33" s="23">
        <v>33512</v>
      </c>
      <c r="B33" s="24">
        <v>10.324</v>
      </c>
      <c r="C33" s="24">
        <v>6.7</v>
      </c>
      <c r="D33" s="24">
        <v>4.7149999999999999</v>
      </c>
      <c r="E33" s="24">
        <v>3.004</v>
      </c>
    </row>
    <row r="34" spans="1:5" x14ac:dyDescent="0.25">
      <c r="A34" s="23">
        <v>33543</v>
      </c>
      <c r="B34" s="24">
        <v>10.516999999999999</v>
      </c>
      <c r="C34" s="24">
        <v>6.7560000000000002</v>
      </c>
      <c r="D34" s="24">
        <v>4.7850000000000001</v>
      </c>
      <c r="E34" s="24">
        <v>2.9940000000000002</v>
      </c>
    </row>
    <row r="35" spans="1:5" x14ac:dyDescent="0.25">
      <c r="A35" s="23">
        <v>33573</v>
      </c>
      <c r="B35" s="24">
        <v>10.686</v>
      </c>
      <c r="C35" s="24">
        <v>6.8869999999999996</v>
      </c>
      <c r="D35" s="24">
        <v>5.1139999999999999</v>
      </c>
      <c r="E35" s="24">
        <v>3.08</v>
      </c>
    </row>
    <row r="36" spans="1:5" x14ac:dyDescent="0.25">
      <c r="A36" s="23">
        <v>33604</v>
      </c>
      <c r="B36" s="24">
        <v>10.551</v>
      </c>
      <c r="C36" s="24">
        <v>6.9749999999999996</v>
      </c>
      <c r="D36" s="24">
        <v>4.843</v>
      </c>
      <c r="E36" s="24">
        <v>3.137</v>
      </c>
    </row>
    <row r="37" spans="1:5" x14ac:dyDescent="0.25">
      <c r="A37" s="23">
        <v>33635</v>
      </c>
      <c r="B37" s="24">
        <v>10.568</v>
      </c>
      <c r="C37" s="24">
        <v>7.1180000000000003</v>
      </c>
      <c r="D37" s="24">
        <v>4.8559999999999999</v>
      </c>
      <c r="E37" s="24">
        <v>3.3420000000000001</v>
      </c>
    </row>
    <row r="38" spans="1:5" x14ac:dyDescent="0.25">
      <c r="A38" s="23">
        <v>33664</v>
      </c>
      <c r="B38" s="24">
        <v>10.657999999999999</v>
      </c>
      <c r="C38" s="24">
        <v>7.165</v>
      </c>
      <c r="D38" s="24">
        <v>4.7910000000000004</v>
      </c>
      <c r="E38" s="24">
        <v>3.3109999999999999</v>
      </c>
    </row>
    <row r="39" spans="1:5" x14ac:dyDescent="0.25">
      <c r="A39" s="23">
        <v>33695</v>
      </c>
      <c r="B39" s="24">
        <v>10.896000000000001</v>
      </c>
      <c r="C39" s="24">
        <v>7.2060000000000004</v>
      </c>
      <c r="D39" s="24">
        <v>4.5220000000000002</v>
      </c>
      <c r="E39" s="24">
        <v>3.2869999999999999</v>
      </c>
    </row>
    <row r="40" spans="1:5" x14ac:dyDescent="0.25">
      <c r="A40" s="23">
        <v>33725</v>
      </c>
      <c r="B40" s="24">
        <v>11.11</v>
      </c>
      <c r="C40" s="24">
        <v>7.2489999999999997</v>
      </c>
      <c r="D40" s="24">
        <v>4.59</v>
      </c>
      <c r="E40" s="24">
        <v>3.238</v>
      </c>
    </row>
    <row r="41" spans="1:5" x14ac:dyDescent="0.25">
      <c r="A41" s="23">
        <v>33756</v>
      </c>
      <c r="B41" s="24">
        <v>11.301</v>
      </c>
      <c r="C41" s="24">
        <v>7.3360000000000003</v>
      </c>
      <c r="D41" s="24">
        <v>4.4240000000000004</v>
      </c>
      <c r="E41" s="24">
        <v>3.3180000000000001</v>
      </c>
    </row>
    <row r="42" spans="1:5" x14ac:dyDescent="0.25">
      <c r="A42" s="23">
        <v>33786</v>
      </c>
      <c r="B42" s="24">
        <v>11.176</v>
      </c>
      <c r="C42" s="24">
        <v>7.3869999999999996</v>
      </c>
      <c r="D42" s="24">
        <v>4.8710000000000004</v>
      </c>
      <c r="E42" s="24">
        <v>3.355</v>
      </c>
    </row>
    <row r="43" spans="1:5" x14ac:dyDescent="0.25">
      <c r="A43" s="23">
        <v>33817</v>
      </c>
      <c r="B43" s="24">
        <v>11.016999999999999</v>
      </c>
      <c r="C43" s="24">
        <v>7.3760000000000003</v>
      </c>
      <c r="D43" s="24">
        <v>4.93</v>
      </c>
      <c r="E43" s="24">
        <v>3.3039999999999998</v>
      </c>
    </row>
    <row r="44" spans="1:5" x14ac:dyDescent="0.25">
      <c r="A44" s="23">
        <v>33848</v>
      </c>
      <c r="B44" s="24">
        <v>10.853999999999999</v>
      </c>
      <c r="C44" s="24">
        <v>7.335</v>
      </c>
      <c r="D44" s="24">
        <v>5.056</v>
      </c>
      <c r="E44" s="24">
        <v>3.355</v>
      </c>
    </row>
    <row r="45" spans="1:5" x14ac:dyDescent="0.25">
      <c r="A45" s="23">
        <v>33878</v>
      </c>
      <c r="B45" s="24">
        <v>10.879</v>
      </c>
      <c r="C45" s="24">
        <v>7.2919999999999998</v>
      </c>
      <c r="D45" s="24">
        <v>4.9880000000000004</v>
      </c>
      <c r="E45" s="24">
        <v>3.4649999999999999</v>
      </c>
    </row>
    <row r="46" spans="1:5" x14ac:dyDescent="0.25">
      <c r="A46" s="23">
        <v>33909</v>
      </c>
      <c r="B46" s="24">
        <v>11.032999999999999</v>
      </c>
      <c r="C46" s="24">
        <v>7.242</v>
      </c>
      <c r="D46" s="24">
        <v>5.1289999999999996</v>
      </c>
      <c r="E46" s="24">
        <v>3.5910000000000002</v>
      </c>
    </row>
    <row r="47" spans="1:5" x14ac:dyDescent="0.25">
      <c r="A47" s="23">
        <v>33939</v>
      </c>
      <c r="B47" s="24">
        <v>11.084</v>
      </c>
      <c r="C47" s="24">
        <v>7.1920000000000002</v>
      </c>
      <c r="D47" s="24">
        <v>4.867</v>
      </c>
      <c r="E47" s="24">
        <v>3.5390000000000001</v>
      </c>
    </row>
    <row r="48" spans="1:5" x14ac:dyDescent="0.25">
      <c r="A48" s="23">
        <v>33970</v>
      </c>
      <c r="B48" s="24">
        <v>11.071999999999999</v>
      </c>
      <c r="C48" s="24">
        <v>7.1050000000000004</v>
      </c>
      <c r="D48" s="24">
        <v>4.8380000000000001</v>
      </c>
      <c r="E48" s="24">
        <v>3.4060000000000001</v>
      </c>
    </row>
    <row r="49" spans="1:5" x14ac:dyDescent="0.25">
      <c r="A49" s="23">
        <v>34001</v>
      </c>
      <c r="B49" s="24">
        <v>10.702999999999999</v>
      </c>
      <c r="C49" s="24">
        <v>7.0010000000000003</v>
      </c>
      <c r="D49" s="24">
        <v>4.5960000000000001</v>
      </c>
      <c r="E49" s="24">
        <v>3.3210000000000002</v>
      </c>
    </row>
    <row r="50" spans="1:5" x14ac:dyDescent="0.25">
      <c r="A50" s="23">
        <v>34029</v>
      </c>
      <c r="B50" s="24">
        <v>10.311999999999999</v>
      </c>
      <c r="C50" s="24">
        <v>6.8810000000000002</v>
      </c>
      <c r="D50" s="24">
        <v>4.758</v>
      </c>
      <c r="E50" s="24">
        <v>3.2989999999999999</v>
      </c>
    </row>
    <row r="51" spans="1:5" x14ac:dyDescent="0.25">
      <c r="A51" s="23">
        <v>34060</v>
      </c>
      <c r="B51" s="24">
        <v>10.042</v>
      </c>
      <c r="C51" s="24">
        <v>6.8460000000000001</v>
      </c>
      <c r="D51" s="24">
        <v>4.681</v>
      </c>
      <c r="E51" s="24">
        <v>3.3239999999999998</v>
      </c>
    </row>
    <row r="52" spans="1:5" x14ac:dyDescent="0.25">
      <c r="A52" s="23">
        <v>34090</v>
      </c>
      <c r="B52" s="24">
        <v>10.067</v>
      </c>
      <c r="C52" s="24">
        <v>6.7880000000000003</v>
      </c>
      <c r="D52" s="24">
        <v>4.5529999999999999</v>
      </c>
      <c r="E52" s="24">
        <v>3.2080000000000002</v>
      </c>
    </row>
    <row r="53" spans="1:5" x14ac:dyDescent="0.25">
      <c r="A53" s="23">
        <v>34121</v>
      </c>
      <c r="B53" s="24">
        <v>10.083</v>
      </c>
      <c r="C53" s="24">
        <v>6.7469999999999999</v>
      </c>
      <c r="D53" s="24">
        <v>4.2009999999999996</v>
      </c>
      <c r="E53" s="24">
        <v>3.1</v>
      </c>
    </row>
    <row r="54" spans="1:5" x14ac:dyDescent="0.25">
      <c r="A54" s="23">
        <v>34151</v>
      </c>
      <c r="B54" s="24">
        <v>10.135</v>
      </c>
      <c r="C54" s="24">
        <v>6.6609999999999996</v>
      </c>
      <c r="D54" s="24">
        <v>4.07</v>
      </c>
      <c r="E54" s="24">
        <v>2.968</v>
      </c>
    </row>
    <row r="55" spans="1:5" x14ac:dyDescent="0.25">
      <c r="A55" s="23">
        <v>34182</v>
      </c>
      <c r="B55" s="24">
        <v>10.068</v>
      </c>
      <c r="C55" s="24">
        <v>6.58</v>
      </c>
      <c r="D55" s="24">
        <v>4.0430000000000001</v>
      </c>
      <c r="E55" s="24">
        <v>2.9049999999999998</v>
      </c>
    </row>
    <row r="56" spans="1:5" x14ac:dyDescent="0.25">
      <c r="A56" s="23">
        <v>34213</v>
      </c>
      <c r="B56" s="24">
        <v>9.9380000000000006</v>
      </c>
      <c r="C56" s="24">
        <v>6.5010000000000003</v>
      </c>
      <c r="D56" s="24">
        <v>4.3019999999999996</v>
      </c>
      <c r="E56" s="24">
        <v>2.9260000000000002</v>
      </c>
    </row>
    <row r="57" spans="1:5" x14ac:dyDescent="0.25">
      <c r="A57" s="23">
        <v>34243</v>
      </c>
      <c r="B57" s="24">
        <v>9.5890000000000004</v>
      </c>
      <c r="C57" s="24">
        <v>6.4729999999999999</v>
      </c>
      <c r="D57" s="24">
        <v>4.335</v>
      </c>
      <c r="E57" s="24">
        <v>2.9460000000000002</v>
      </c>
    </row>
    <row r="58" spans="1:5" x14ac:dyDescent="0.25">
      <c r="A58" s="23">
        <v>34274</v>
      </c>
      <c r="B58" s="24">
        <v>9.3689999999999998</v>
      </c>
      <c r="C58" s="24">
        <v>6.3869999999999996</v>
      </c>
      <c r="D58" s="24">
        <v>4.4160000000000004</v>
      </c>
      <c r="E58" s="24">
        <v>2.9889999999999999</v>
      </c>
    </row>
    <row r="59" spans="1:5" x14ac:dyDescent="0.25">
      <c r="A59" s="23">
        <v>34304</v>
      </c>
      <c r="B59" s="24">
        <v>9.3789999999999996</v>
      </c>
      <c r="C59" s="24">
        <v>6.3070000000000004</v>
      </c>
      <c r="D59" s="24">
        <v>4.7409999999999997</v>
      </c>
      <c r="E59" s="24">
        <v>2.9470000000000001</v>
      </c>
    </row>
    <row r="60" spans="1:5" x14ac:dyDescent="0.25">
      <c r="A60" s="23">
        <v>34335</v>
      </c>
      <c r="B60" s="24">
        <v>9.5540000000000003</v>
      </c>
      <c r="C60" s="24">
        <v>6.2169999999999996</v>
      </c>
      <c r="D60" s="24">
        <v>4.7709999999999999</v>
      </c>
      <c r="E60" s="24">
        <v>2.9510000000000001</v>
      </c>
    </row>
    <row r="61" spans="1:5" x14ac:dyDescent="0.25">
      <c r="A61" s="23">
        <v>34366</v>
      </c>
      <c r="B61" s="24">
        <v>9.6880000000000006</v>
      </c>
      <c r="C61" s="24">
        <v>6.2329999999999997</v>
      </c>
      <c r="D61" s="24">
        <v>4.4630000000000001</v>
      </c>
      <c r="E61" s="24">
        <v>2.9079999999999999</v>
      </c>
    </row>
    <row r="62" spans="1:5" x14ac:dyDescent="0.25">
      <c r="A62" s="23">
        <v>34394</v>
      </c>
      <c r="B62" s="24">
        <v>9.5920000000000005</v>
      </c>
      <c r="C62" s="24">
        <v>6.2359999999999998</v>
      </c>
      <c r="D62" s="24">
        <v>3.9359999999999999</v>
      </c>
      <c r="E62" s="24">
        <v>2.8929999999999998</v>
      </c>
    </row>
    <row r="63" spans="1:5" x14ac:dyDescent="0.25">
      <c r="A63" s="23">
        <v>34425</v>
      </c>
      <c r="B63" s="24">
        <v>9.5150000000000006</v>
      </c>
      <c r="C63" s="24">
        <v>6.19</v>
      </c>
      <c r="D63" s="24">
        <v>3.9380000000000002</v>
      </c>
      <c r="E63" s="24">
        <v>2.786</v>
      </c>
    </row>
    <row r="64" spans="1:5" x14ac:dyDescent="0.25">
      <c r="A64" s="23">
        <v>34455</v>
      </c>
      <c r="B64" s="24">
        <v>9.3379999999999992</v>
      </c>
      <c r="C64" s="24">
        <v>6.0019999999999998</v>
      </c>
      <c r="D64" s="24">
        <v>3.988</v>
      </c>
      <c r="E64" s="24">
        <v>2.6920000000000002</v>
      </c>
    </row>
    <row r="65" spans="1:5" x14ac:dyDescent="0.25">
      <c r="A65" s="23">
        <v>34486</v>
      </c>
      <c r="B65" s="24">
        <v>9.2959999999999994</v>
      </c>
      <c r="C65" s="24">
        <v>5.8550000000000004</v>
      </c>
      <c r="D65" s="24">
        <v>4.2069999999999999</v>
      </c>
      <c r="E65" s="24">
        <v>2.621</v>
      </c>
    </row>
    <row r="66" spans="1:5" x14ac:dyDescent="0.25">
      <c r="A66" s="23">
        <v>34516</v>
      </c>
      <c r="B66" s="24">
        <v>9.1940000000000008</v>
      </c>
      <c r="C66" s="24">
        <v>5.7409999999999997</v>
      </c>
      <c r="D66" s="24">
        <v>4.1749999999999998</v>
      </c>
      <c r="E66" s="24">
        <v>2.6589999999999998</v>
      </c>
    </row>
    <row r="67" spans="1:5" x14ac:dyDescent="0.25">
      <c r="A67" s="23">
        <v>34547</v>
      </c>
      <c r="B67" s="24">
        <v>9.0129999999999999</v>
      </c>
      <c r="C67" s="24">
        <v>5.7649999999999997</v>
      </c>
      <c r="D67" s="24">
        <v>4.2699999999999996</v>
      </c>
      <c r="E67" s="24">
        <v>2.7170000000000001</v>
      </c>
    </row>
    <row r="68" spans="1:5" x14ac:dyDescent="0.25">
      <c r="A68" s="23">
        <v>34578</v>
      </c>
      <c r="B68" s="24">
        <v>8.8719999999999999</v>
      </c>
      <c r="C68" s="24">
        <v>5.7160000000000002</v>
      </c>
      <c r="D68" s="24">
        <v>4.0549999999999997</v>
      </c>
      <c r="E68" s="24">
        <v>2.6890000000000001</v>
      </c>
    </row>
    <row r="69" spans="1:5" x14ac:dyDescent="0.25">
      <c r="A69" s="23">
        <v>34608</v>
      </c>
      <c r="B69" s="24">
        <v>8.7609999999999992</v>
      </c>
      <c r="C69" s="24">
        <v>5.6559999999999997</v>
      </c>
      <c r="D69" s="24">
        <v>4.1379999999999999</v>
      </c>
      <c r="E69" s="24">
        <v>2.609</v>
      </c>
    </row>
    <row r="70" spans="1:5" x14ac:dyDescent="0.25">
      <c r="A70" s="23">
        <v>34639</v>
      </c>
      <c r="B70" s="24">
        <v>8.5340000000000007</v>
      </c>
      <c r="C70" s="24">
        <v>5.5350000000000001</v>
      </c>
      <c r="D70" s="24">
        <v>4.0030000000000001</v>
      </c>
      <c r="E70" s="24">
        <v>2.488</v>
      </c>
    </row>
    <row r="71" spans="1:5" x14ac:dyDescent="0.25">
      <c r="A71" s="23">
        <v>34669</v>
      </c>
      <c r="B71" s="24">
        <v>8.2409999999999997</v>
      </c>
      <c r="C71" s="24">
        <v>5.3819999999999997</v>
      </c>
      <c r="D71" s="24">
        <v>3.8119999999999998</v>
      </c>
      <c r="E71" s="24">
        <v>2.431</v>
      </c>
    </row>
    <row r="72" spans="1:5" x14ac:dyDescent="0.25">
      <c r="A72" s="23">
        <v>34700</v>
      </c>
      <c r="B72" s="24">
        <v>8</v>
      </c>
      <c r="C72" s="24">
        <v>5.2750000000000004</v>
      </c>
      <c r="D72" s="24">
        <v>3.7770000000000001</v>
      </c>
      <c r="E72" s="24">
        <v>2.4209999999999998</v>
      </c>
    </row>
    <row r="73" spans="1:5" x14ac:dyDescent="0.25">
      <c r="A73" s="23">
        <v>34731</v>
      </c>
      <c r="B73" s="24">
        <v>7.8879999999999999</v>
      </c>
      <c r="C73" s="24">
        <v>5.1639999999999997</v>
      </c>
      <c r="D73" s="24">
        <v>4.0960000000000001</v>
      </c>
      <c r="E73" s="24">
        <v>2.4660000000000002</v>
      </c>
    </row>
    <row r="74" spans="1:5" x14ac:dyDescent="0.25">
      <c r="A74" s="23">
        <v>34759</v>
      </c>
      <c r="B74" s="24">
        <v>7.992</v>
      </c>
      <c r="C74" s="24">
        <v>5.1680000000000001</v>
      </c>
      <c r="D74" s="24">
        <v>4.3659999999999997</v>
      </c>
      <c r="E74" s="24">
        <v>2.5350000000000001</v>
      </c>
    </row>
    <row r="75" spans="1:5" x14ac:dyDescent="0.25">
      <c r="A75" s="23">
        <v>34790</v>
      </c>
      <c r="B75" s="24">
        <v>8.0039999999999996</v>
      </c>
      <c r="C75" s="24">
        <v>5.2560000000000002</v>
      </c>
      <c r="D75" s="24">
        <v>4.6959999999999997</v>
      </c>
      <c r="E75" s="24">
        <v>2.6989999999999998</v>
      </c>
    </row>
    <row r="76" spans="1:5" x14ac:dyDescent="0.25">
      <c r="A76" s="23">
        <v>34820</v>
      </c>
      <c r="B76" s="24">
        <v>8.0830000000000002</v>
      </c>
      <c r="C76" s="24">
        <v>5.3739999999999997</v>
      </c>
      <c r="D76" s="24">
        <v>4.4749999999999996</v>
      </c>
      <c r="E76" s="24">
        <v>2.734</v>
      </c>
    </row>
    <row r="77" spans="1:5" x14ac:dyDescent="0.25">
      <c r="A77" s="23">
        <v>34851</v>
      </c>
      <c r="B77" s="24">
        <v>8.1219999999999999</v>
      </c>
      <c r="C77" s="24">
        <v>5.4249999999999998</v>
      </c>
      <c r="D77" s="24">
        <v>4.3940000000000001</v>
      </c>
      <c r="E77" s="24">
        <v>2.7469999999999999</v>
      </c>
    </row>
    <row r="78" spans="1:5" x14ac:dyDescent="0.25">
      <c r="A78" s="23">
        <v>34881</v>
      </c>
      <c r="B78" s="24">
        <v>8.2680000000000007</v>
      </c>
      <c r="C78" s="24">
        <v>5.3890000000000002</v>
      </c>
      <c r="D78" s="24">
        <v>3.5880000000000001</v>
      </c>
      <c r="E78" s="24">
        <v>2.5910000000000002</v>
      </c>
    </row>
    <row r="79" spans="1:5" x14ac:dyDescent="0.25">
      <c r="A79" s="23">
        <v>34912</v>
      </c>
      <c r="B79" s="24">
        <v>8.5169999999999995</v>
      </c>
      <c r="C79" s="24">
        <v>5.3959999999999999</v>
      </c>
      <c r="D79" s="24">
        <v>3.5209999999999999</v>
      </c>
      <c r="E79" s="24">
        <v>2.5859999999999999</v>
      </c>
    </row>
    <row r="80" spans="1:5" x14ac:dyDescent="0.25">
      <c r="A80" s="23">
        <v>34943</v>
      </c>
      <c r="B80" s="24">
        <v>8.7270000000000003</v>
      </c>
      <c r="C80" s="24">
        <v>5.3940000000000001</v>
      </c>
      <c r="D80" s="24">
        <v>3.6139999999999999</v>
      </c>
      <c r="E80" s="24">
        <v>2.5379999999999998</v>
      </c>
    </row>
    <row r="81" spans="1:5" x14ac:dyDescent="0.25">
      <c r="A81" s="23">
        <v>34973</v>
      </c>
      <c r="B81" s="24">
        <v>8.6389999999999993</v>
      </c>
      <c r="C81" s="24">
        <v>5.359</v>
      </c>
      <c r="D81" s="24">
        <v>3.9830000000000001</v>
      </c>
      <c r="E81" s="24">
        <v>2.548</v>
      </c>
    </row>
    <row r="82" spans="1:5" x14ac:dyDescent="0.25">
      <c r="A82" s="23">
        <v>35004</v>
      </c>
      <c r="B82" s="24">
        <v>8.5719999999999992</v>
      </c>
      <c r="C82" s="24">
        <v>5.335</v>
      </c>
      <c r="D82" s="24">
        <v>3.9790000000000001</v>
      </c>
      <c r="E82" s="24">
        <v>2.524</v>
      </c>
    </row>
    <row r="83" spans="1:5" x14ac:dyDescent="0.25">
      <c r="A83" s="23">
        <v>35034</v>
      </c>
      <c r="B83" s="24">
        <v>8.3740000000000006</v>
      </c>
      <c r="C83" s="24">
        <v>5.3250000000000002</v>
      </c>
      <c r="D83" s="24">
        <v>3.823</v>
      </c>
      <c r="E83" s="24">
        <v>2.5310000000000001</v>
      </c>
    </row>
    <row r="84" spans="1:5" x14ac:dyDescent="0.25">
      <c r="A84" s="23">
        <v>35065</v>
      </c>
      <c r="B84" s="24">
        <v>8.5660000000000007</v>
      </c>
      <c r="C84" s="24">
        <v>5.3339999999999996</v>
      </c>
      <c r="D84" s="24">
        <v>3.9249999999999998</v>
      </c>
      <c r="E84" s="24">
        <v>2.5289999999999999</v>
      </c>
    </row>
    <row r="85" spans="1:5" x14ac:dyDescent="0.25">
      <c r="A85" s="23">
        <v>35096</v>
      </c>
      <c r="B85" s="24">
        <v>8.8140000000000001</v>
      </c>
      <c r="C85" s="24">
        <v>5.28</v>
      </c>
      <c r="D85" s="24">
        <v>3.86</v>
      </c>
      <c r="E85" s="24">
        <v>2.508</v>
      </c>
    </row>
    <row r="86" spans="1:5" x14ac:dyDescent="0.25">
      <c r="A86" s="23">
        <v>35125</v>
      </c>
      <c r="B86" s="24">
        <v>8.9420000000000002</v>
      </c>
      <c r="C86" s="24">
        <v>5.2530000000000001</v>
      </c>
      <c r="D86" s="24">
        <v>4.1609999999999996</v>
      </c>
      <c r="E86" s="24">
        <v>2.4700000000000002</v>
      </c>
    </row>
    <row r="87" spans="1:5" x14ac:dyDescent="0.25">
      <c r="A87" s="23">
        <v>35156</v>
      </c>
      <c r="B87" s="24">
        <v>8.891</v>
      </c>
      <c r="C87" s="24">
        <v>5.2290000000000001</v>
      </c>
      <c r="D87" s="24">
        <v>3.57</v>
      </c>
      <c r="E87" s="24">
        <v>2.4390000000000001</v>
      </c>
    </row>
    <row r="88" spans="1:5" x14ac:dyDescent="0.25">
      <c r="A88" s="23">
        <v>35186</v>
      </c>
      <c r="B88" s="24">
        <v>8.6709999999999994</v>
      </c>
      <c r="C88" s="24">
        <v>5.2640000000000002</v>
      </c>
      <c r="D88" s="24">
        <v>3.73</v>
      </c>
      <c r="E88" s="24">
        <v>2.456</v>
      </c>
    </row>
    <row r="89" spans="1:5" x14ac:dyDescent="0.25">
      <c r="A89" s="23">
        <v>35217</v>
      </c>
      <c r="B89" s="24">
        <v>8.2940000000000005</v>
      </c>
      <c r="C89" s="24">
        <v>5.2140000000000004</v>
      </c>
      <c r="D89" s="24">
        <v>3.4609999999999999</v>
      </c>
      <c r="E89" s="24">
        <v>2.4649999999999999</v>
      </c>
    </row>
    <row r="90" spans="1:5" x14ac:dyDescent="0.25">
      <c r="A90" s="23">
        <v>35247</v>
      </c>
      <c r="B90" s="24">
        <v>8.1419999999999995</v>
      </c>
      <c r="C90" s="24">
        <v>5.1749999999999998</v>
      </c>
      <c r="D90" s="24">
        <v>3.992</v>
      </c>
      <c r="E90" s="24">
        <v>2.4710000000000001</v>
      </c>
    </row>
    <row r="91" spans="1:5" x14ac:dyDescent="0.25">
      <c r="A91" s="23">
        <v>35278</v>
      </c>
      <c r="B91" s="24">
        <v>7.7409999999999997</v>
      </c>
      <c r="C91" s="24">
        <v>5.0439999999999996</v>
      </c>
      <c r="D91" s="24">
        <v>3.8279999999999998</v>
      </c>
      <c r="E91" s="24">
        <v>2.3780000000000001</v>
      </c>
    </row>
    <row r="92" spans="1:5" x14ac:dyDescent="0.25">
      <c r="A92" s="23">
        <v>35309</v>
      </c>
      <c r="B92" s="24">
        <v>7.8769999999999998</v>
      </c>
      <c r="C92" s="24">
        <v>5.0170000000000003</v>
      </c>
      <c r="D92" s="24">
        <v>3.6960000000000002</v>
      </c>
      <c r="E92" s="24">
        <v>2.359</v>
      </c>
    </row>
    <row r="93" spans="1:5" x14ac:dyDescent="0.25">
      <c r="A93" s="23">
        <v>35339</v>
      </c>
      <c r="B93" s="24">
        <v>8.1</v>
      </c>
      <c r="C93" s="24">
        <v>4.9880000000000004</v>
      </c>
      <c r="D93" s="24">
        <v>3.536</v>
      </c>
      <c r="E93" s="24">
        <v>2.262</v>
      </c>
    </row>
    <row r="94" spans="1:5" x14ac:dyDescent="0.25">
      <c r="A94" s="23">
        <v>35370</v>
      </c>
      <c r="B94" s="24">
        <v>8.468</v>
      </c>
      <c r="C94" s="24">
        <v>5.0609999999999999</v>
      </c>
      <c r="D94" s="24">
        <v>3.7210000000000001</v>
      </c>
      <c r="E94" s="24">
        <v>2.3250000000000002</v>
      </c>
    </row>
    <row r="95" spans="1:5" x14ac:dyDescent="0.25">
      <c r="A95" s="23">
        <v>35400</v>
      </c>
      <c r="B95" s="24">
        <v>8.5820000000000007</v>
      </c>
      <c r="C95" s="24">
        <v>5.0720000000000001</v>
      </c>
      <c r="D95" s="24">
        <v>3.8849999999999998</v>
      </c>
      <c r="E95" s="24">
        <v>2.2959999999999998</v>
      </c>
    </row>
    <row r="96" spans="1:5" x14ac:dyDescent="0.25">
      <c r="A96" s="23">
        <v>35431</v>
      </c>
      <c r="B96" s="24">
        <v>8.3360000000000003</v>
      </c>
      <c r="C96" s="24">
        <v>5.0620000000000003</v>
      </c>
      <c r="D96" s="24">
        <v>3.84</v>
      </c>
      <c r="E96" s="24">
        <v>2.2989999999999999</v>
      </c>
    </row>
    <row r="97" spans="1:5" x14ac:dyDescent="0.25">
      <c r="A97" s="23">
        <v>35462</v>
      </c>
      <c r="B97" s="24">
        <v>8.2270000000000003</v>
      </c>
      <c r="C97" s="24">
        <v>4.9989999999999997</v>
      </c>
      <c r="D97" s="24">
        <v>3.55</v>
      </c>
      <c r="E97" s="24">
        <v>2.2000000000000002</v>
      </c>
    </row>
    <row r="98" spans="1:5" x14ac:dyDescent="0.25">
      <c r="A98" s="23">
        <v>35490</v>
      </c>
      <c r="B98" s="24">
        <v>8.1129999999999995</v>
      </c>
      <c r="C98" s="24">
        <v>4.9509999999999996</v>
      </c>
      <c r="D98" s="24">
        <v>3.1320000000000001</v>
      </c>
      <c r="E98" s="24">
        <v>2.1389999999999998</v>
      </c>
    </row>
    <row r="99" spans="1:5" x14ac:dyDescent="0.25">
      <c r="A99" s="23">
        <v>35521</v>
      </c>
      <c r="B99" s="24">
        <v>8.1</v>
      </c>
      <c r="C99" s="24">
        <v>4.8650000000000002</v>
      </c>
      <c r="D99" s="24">
        <v>2.8929999999999998</v>
      </c>
      <c r="E99" s="24">
        <v>2.0960000000000001</v>
      </c>
    </row>
    <row r="100" spans="1:5" x14ac:dyDescent="0.25">
      <c r="A100" s="23">
        <v>35551</v>
      </c>
      <c r="B100" s="24">
        <v>8.0649999999999995</v>
      </c>
      <c r="C100" s="24">
        <v>4.7629999999999999</v>
      </c>
      <c r="D100" s="24">
        <v>2.6469999999999998</v>
      </c>
      <c r="E100" s="24">
        <v>2.1259999999999999</v>
      </c>
    </row>
    <row r="101" spans="1:5" x14ac:dyDescent="0.25">
      <c r="A101" s="23">
        <v>35582</v>
      </c>
      <c r="B101" s="24">
        <v>8.0449999999999999</v>
      </c>
      <c r="C101" s="24">
        <v>4.726</v>
      </c>
      <c r="D101" s="24">
        <v>2.5680000000000001</v>
      </c>
      <c r="E101" s="24">
        <v>2.12</v>
      </c>
    </row>
    <row r="102" spans="1:5" x14ac:dyDescent="0.25">
      <c r="A102" s="23">
        <v>35612</v>
      </c>
      <c r="B102" s="24">
        <v>7.81</v>
      </c>
      <c r="C102" s="24">
        <v>4.6619999999999999</v>
      </c>
      <c r="D102" s="24">
        <v>2.4950000000000001</v>
      </c>
      <c r="E102" s="24">
        <v>2.15</v>
      </c>
    </row>
    <row r="103" spans="1:5" x14ac:dyDescent="0.25">
      <c r="A103" s="23">
        <v>35643</v>
      </c>
      <c r="B103" s="24">
        <v>7.5510000000000002</v>
      </c>
      <c r="C103" s="24">
        <v>4.6159999999999997</v>
      </c>
      <c r="D103" s="24">
        <v>2.972</v>
      </c>
      <c r="E103" s="24">
        <v>2.13</v>
      </c>
    </row>
    <row r="104" spans="1:5" x14ac:dyDescent="0.25">
      <c r="A104" s="23">
        <v>35674</v>
      </c>
      <c r="B104" s="24">
        <v>7.3959999999999999</v>
      </c>
      <c r="C104" s="24">
        <v>4.5599999999999996</v>
      </c>
      <c r="D104" s="24">
        <v>2.9489999999999998</v>
      </c>
      <c r="E104" s="24">
        <v>2.1349999999999998</v>
      </c>
    </row>
    <row r="105" spans="1:5" x14ac:dyDescent="0.25">
      <c r="A105" s="23">
        <v>35704</v>
      </c>
      <c r="B105" s="24">
        <v>7.7240000000000002</v>
      </c>
      <c r="C105" s="24">
        <v>4.5330000000000004</v>
      </c>
      <c r="D105" s="24">
        <v>2.8410000000000002</v>
      </c>
      <c r="E105" s="24">
        <v>2.06</v>
      </c>
    </row>
    <row r="106" spans="1:5" x14ac:dyDescent="0.25">
      <c r="A106" s="23">
        <v>35735</v>
      </c>
      <c r="B106" s="24">
        <v>7.9119999999999999</v>
      </c>
      <c r="C106" s="24">
        <v>4.4800000000000004</v>
      </c>
      <c r="D106" s="24">
        <v>2.0779999999999998</v>
      </c>
      <c r="E106" s="24">
        <v>1.9239999999999999</v>
      </c>
    </row>
    <row r="107" spans="1:5" x14ac:dyDescent="0.25">
      <c r="A107" s="23">
        <v>35765</v>
      </c>
      <c r="B107" s="24">
        <v>7.9989999999999997</v>
      </c>
      <c r="C107" s="24">
        <v>4.4359999999999999</v>
      </c>
      <c r="D107" s="24">
        <v>2.141</v>
      </c>
      <c r="E107" s="24">
        <v>1.855</v>
      </c>
    </row>
    <row r="108" spans="1:5" x14ac:dyDescent="0.25">
      <c r="A108" s="23">
        <v>35796</v>
      </c>
      <c r="B108" s="24">
        <v>7.7789999999999999</v>
      </c>
      <c r="C108" s="24">
        <v>4.4119999999999999</v>
      </c>
      <c r="D108" s="24">
        <v>2.2549999999999999</v>
      </c>
      <c r="E108" s="24">
        <v>1.87</v>
      </c>
    </row>
    <row r="109" spans="1:5" x14ac:dyDescent="0.25">
      <c r="A109" s="23">
        <v>35827</v>
      </c>
      <c r="B109" s="24">
        <v>7.6509999999999998</v>
      </c>
      <c r="C109" s="24">
        <v>4.4039999999999999</v>
      </c>
      <c r="D109" s="24">
        <v>2.5579999999999998</v>
      </c>
      <c r="E109" s="24">
        <v>1.9350000000000001</v>
      </c>
    </row>
    <row r="110" spans="1:5" x14ac:dyDescent="0.25">
      <c r="A110" s="23">
        <v>35855</v>
      </c>
      <c r="B110" s="24">
        <v>7.492</v>
      </c>
      <c r="C110" s="24">
        <v>4.3719999999999999</v>
      </c>
      <c r="D110" s="24">
        <v>2.625</v>
      </c>
      <c r="E110" s="24">
        <v>1.9179999999999999</v>
      </c>
    </row>
    <row r="111" spans="1:5" x14ac:dyDescent="0.25">
      <c r="A111" s="23">
        <v>35886</v>
      </c>
      <c r="B111" s="24">
        <v>6.9160000000000004</v>
      </c>
      <c r="C111" s="24">
        <v>4.2699999999999996</v>
      </c>
      <c r="D111" s="24">
        <v>2.645</v>
      </c>
      <c r="E111" s="24">
        <v>1.855</v>
      </c>
    </row>
    <row r="112" spans="1:5" x14ac:dyDescent="0.25">
      <c r="A112" s="23">
        <v>35916</v>
      </c>
      <c r="B112" s="24">
        <v>6.73</v>
      </c>
      <c r="C112" s="24">
        <v>4.2110000000000003</v>
      </c>
      <c r="D112" s="24">
        <v>2.73</v>
      </c>
      <c r="E112" s="24">
        <v>1.782</v>
      </c>
    </row>
    <row r="113" spans="1:5" x14ac:dyDescent="0.25">
      <c r="A113" s="23">
        <v>35947</v>
      </c>
      <c r="B113" s="24">
        <v>6.7</v>
      </c>
      <c r="C113" s="24">
        <v>4.1680000000000001</v>
      </c>
      <c r="D113" s="24">
        <v>2.7269999999999999</v>
      </c>
      <c r="E113" s="24">
        <v>1.772</v>
      </c>
    </row>
    <row r="114" spans="1:5" x14ac:dyDescent="0.25">
      <c r="A114" s="23">
        <v>35977</v>
      </c>
      <c r="B114" s="24">
        <v>7.1870000000000003</v>
      </c>
      <c r="C114" s="24">
        <v>4.2279999999999998</v>
      </c>
      <c r="D114" s="24">
        <v>2.802</v>
      </c>
      <c r="E114" s="24">
        <v>1.77</v>
      </c>
    </row>
    <row r="115" spans="1:5" x14ac:dyDescent="0.25">
      <c r="A115" s="23">
        <v>36008</v>
      </c>
      <c r="B115" s="24">
        <v>7.319</v>
      </c>
      <c r="C115" s="24">
        <v>4.2649999999999997</v>
      </c>
      <c r="D115" s="24">
        <v>2.92</v>
      </c>
      <c r="E115" s="24">
        <v>1.8220000000000001</v>
      </c>
    </row>
    <row r="116" spans="1:5" x14ac:dyDescent="0.25">
      <c r="A116" s="23">
        <v>36039</v>
      </c>
      <c r="B116" s="24">
        <v>7.367</v>
      </c>
      <c r="C116" s="24">
        <v>4.242</v>
      </c>
      <c r="D116" s="24">
        <v>3.1349999999999998</v>
      </c>
      <c r="E116" s="24">
        <v>1.8149999999999999</v>
      </c>
    </row>
    <row r="117" spans="1:5" x14ac:dyDescent="0.25">
      <c r="A117" s="23">
        <v>36069</v>
      </c>
      <c r="B117" s="24">
        <v>7.13</v>
      </c>
      <c r="C117" s="24">
        <v>4.1849999999999996</v>
      </c>
      <c r="D117" s="24">
        <v>3.0939999999999999</v>
      </c>
      <c r="E117" s="24">
        <v>1.887</v>
      </c>
    </row>
    <row r="118" spans="1:5" x14ac:dyDescent="0.25">
      <c r="A118" s="23">
        <v>36100</v>
      </c>
      <c r="B118" s="24">
        <v>6.6740000000000004</v>
      </c>
      <c r="C118" s="24">
        <v>4.1189999999999998</v>
      </c>
      <c r="D118" s="24">
        <v>3.0089999999999999</v>
      </c>
      <c r="E118" s="24">
        <v>1.915</v>
      </c>
    </row>
    <row r="119" spans="1:5" x14ac:dyDescent="0.25">
      <c r="A119" s="23">
        <v>36130</v>
      </c>
      <c r="B119" s="24">
        <v>6.2560000000000002</v>
      </c>
      <c r="C119" s="24">
        <v>4.0609999999999999</v>
      </c>
      <c r="D119" s="24">
        <v>2.7970000000000002</v>
      </c>
      <c r="E119" s="24">
        <v>1.9650000000000001</v>
      </c>
    </row>
    <row r="120" spans="1:5" x14ac:dyDescent="0.25">
      <c r="A120" s="23">
        <v>36161</v>
      </c>
      <c r="B120" s="24">
        <v>6.0309999999999997</v>
      </c>
      <c r="C120" s="24">
        <v>4.008</v>
      </c>
      <c r="D120" s="24">
        <v>2.7149999999999999</v>
      </c>
      <c r="E120" s="24">
        <v>1.925</v>
      </c>
    </row>
    <row r="121" spans="1:5" x14ac:dyDescent="0.25">
      <c r="A121" s="23">
        <v>36192</v>
      </c>
      <c r="B121" s="24">
        <v>6.1859999999999999</v>
      </c>
      <c r="C121" s="24">
        <v>4.0190000000000001</v>
      </c>
      <c r="D121" s="24">
        <v>2.835</v>
      </c>
      <c r="E121" s="24">
        <v>1.9419999999999999</v>
      </c>
    </row>
    <row r="122" spans="1:5" x14ac:dyDescent="0.25">
      <c r="A122" s="23">
        <v>36220</v>
      </c>
      <c r="B122" s="24">
        <v>6.2610000000000001</v>
      </c>
      <c r="C122" s="24">
        <v>3.9729999999999999</v>
      </c>
      <c r="D122" s="24">
        <v>2.6760000000000002</v>
      </c>
      <c r="E122" s="24">
        <v>1.948</v>
      </c>
    </row>
    <row r="123" spans="1:5" x14ac:dyDescent="0.25">
      <c r="A123" s="23">
        <v>36251</v>
      </c>
      <c r="B123" s="24">
        <v>6.49</v>
      </c>
      <c r="C123" s="24">
        <v>3.9889999999999999</v>
      </c>
      <c r="D123" s="24">
        <v>3.0249999999999999</v>
      </c>
      <c r="E123" s="24">
        <v>2.0329999999999999</v>
      </c>
    </row>
    <row r="124" spans="1:5" x14ac:dyDescent="0.25">
      <c r="A124" s="23">
        <v>36281</v>
      </c>
      <c r="B124" s="24">
        <v>6.5739999999999998</v>
      </c>
      <c r="C124" s="24">
        <v>3.9670000000000001</v>
      </c>
      <c r="D124" s="24">
        <v>2.89</v>
      </c>
      <c r="E124" s="24">
        <v>2.0179999999999998</v>
      </c>
    </row>
    <row r="125" spans="1:5" x14ac:dyDescent="0.25">
      <c r="A125" s="23">
        <v>36312</v>
      </c>
      <c r="B125" s="24">
        <v>6.67</v>
      </c>
      <c r="C125" s="24">
        <v>4.016</v>
      </c>
      <c r="D125" s="24">
        <v>3.375</v>
      </c>
      <c r="E125" s="24">
        <v>2.0859999999999999</v>
      </c>
    </row>
    <row r="126" spans="1:5" x14ac:dyDescent="0.25">
      <c r="A126" s="23">
        <v>36342</v>
      </c>
      <c r="B126" s="24">
        <v>6.6459999999999999</v>
      </c>
      <c r="C126" s="24">
        <v>4.0389999999999997</v>
      </c>
      <c r="D126" s="24">
        <v>3.4630000000000001</v>
      </c>
      <c r="E126" s="24">
        <v>2.0430000000000001</v>
      </c>
    </row>
    <row r="127" spans="1:5" x14ac:dyDescent="0.25">
      <c r="A127" s="23">
        <v>36373</v>
      </c>
      <c r="B127" s="24">
        <v>6.67</v>
      </c>
      <c r="C127" s="24">
        <v>4.0309999999999997</v>
      </c>
      <c r="D127" s="24">
        <v>3.5190000000000001</v>
      </c>
      <c r="E127" s="24">
        <v>1.9390000000000001</v>
      </c>
    </row>
    <row r="128" spans="1:5" x14ac:dyDescent="0.25">
      <c r="A128" s="23">
        <v>36404</v>
      </c>
      <c r="B128" s="24">
        <v>6.8620000000000001</v>
      </c>
      <c r="C128" s="24">
        <v>4.0259999999999998</v>
      </c>
      <c r="D128" s="24">
        <v>3.194</v>
      </c>
      <c r="E128" s="24">
        <v>1.8120000000000001</v>
      </c>
    </row>
    <row r="129" spans="1:5" x14ac:dyDescent="0.25">
      <c r="A129" s="23">
        <v>36434</v>
      </c>
      <c r="B129" s="24">
        <v>6.83</v>
      </c>
      <c r="C129" s="24">
        <v>3.9569999999999999</v>
      </c>
      <c r="D129" s="24">
        <v>3.3879999999999999</v>
      </c>
      <c r="E129" s="24">
        <v>1.7689999999999999</v>
      </c>
    </row>
    <row r="130" spans="1:5" x14ac:dyDescent="0.25">
      <c r="A130" s="23">
        <v>36465</v>
      </c>
      <c r="B130" s="24">
        <v>6.718</v>
      </c>
      <c r="C130" s="24">
        <v>3.8919999999999999</v>
      </c>
      <c r="D130" s="24">
        <v>3.431</v>
      </c>
      <c r="E130" s="24">
        <v>1.8360000000000001</v>
      </c>
    </row>
    <row r="131" spans="1:5" x14ac:dyDescent="0.25">
      <c r="A131" s="23">
        <v>36495</v>
      </c>
      <c r="B131" s="24">
        <v>6.3159999999999998</v>
      </c>
      <c r="C131" s="24">
        <v>3.7829999999999999</v>
      </c>
      <c r="D131" s="24">
        <v>3.468</v>
      </c>
      <c r="E131" s="24">
        <v>1.86</v>
      </c>
    </row>
    <row r="132" spans="1:5" x14ac:dyDescent="0.25">
      <c r="A132" s="23">
        <v>36526</v>
      </c>
      <c r="B132" s="24">
        <v>6.2530000000000001</v>
      </c>
      <c r="C132" s="24">
        <v>3.7549999999999999</v>
      </c>
      <c r="D132" s="24">
        <v>3.03</v>
      </c>
      <c r="E132" s="24">
        <v>1.8819999999999999</v>
      </c>
    </row>
    <row r="133" spans="1:5" x14ac:dyDescent="0.25">
      <c r="A133" s="23">
        <v>36557</v>
      </c>
      <c r="B133" s="24">
        <v>6.3179999999999996</v>
      </c>
      <c r="C133" s="24">
        <v>3.7519999999999998</v>
      </c>
      <c r="D133" s="24">
        <v>2.8439999999999999</v>
      </c>
      <c r="E133" s="24">
        <v>1.85</v>
      </c>
    </row>
    <row r="134" spans="1:5" x14ac:dyDescent="0.25">
      <c r="A134" s="23">
        <v>36586</v>
      </c>
      <c r="B134" s="24">
        <v>6.4160000000000004</v>
      </c>
      <c r="C134" s="24">
        <v>3.7909999999999999</v>
      </c>
      <c r="D134" s="24">
        <v>2.923</v>
      </c>
      <c r="E134" s="24">
        <v>1.819</v>
      </c>
    </row>
    <row r="135" spans="1:5" x14ac:dyDescent="0.25">
      <c r="A135" s="23">
        <v>36617</v>
      </c>
      <c r="B135" s="24">
        <v>6.343</v>
      </c>
      <c r="C135" s="24">
        <v>3.7410000000000001</v>
      </c>
      <c r="D135" s="24">
        <v>2.81</v>
      </c>
      <c r="E135" s="24">
        <v>1.722</v>
      </c>
    </row>
    <row r="136" spans="1:5" x14ac:dyDescent="0.25">
      <c r="A136" s="23">
        <v>36647</v>
      </c>
      <c r="B136" s="24">
        <v>6.4</v>
      </c>
      <c r="C136" s="24">
        <v>3.75</v>
      </c>
      <c r="D136" s="24">
        <v>3.0640000000000001</v>
      </c>
      <c r="E136" s="24">
        <v>1.7130000000000001</v>
      </c>
    </row>
    <row r="137" spans="1:5" x14ac:dyDescent="0.25">
      <c r="A137" s="23">
        <v>36678</v>
      </c>
      <c r="B137" s="24">
        <v>6.42</v>
      </c>
      <c r="C137" s="24">
        <v>3.7349999999999999</v>
      </c>
      <c r="D137" s="24">
        <v>3.0209999999999999</v>
      </c>
      <c r="E137" s="24">
        <v>1.6839999999999999</v>
      </c>
    </row>
    <row r="138" spans="1:5" x14ac:dyDescent="0.25">
      <c r="A138" s="23">
        <v>36708</v>
      </c>
      <c r="B138" s="24">
        <v>6.5919999999999996</v>
      </c>
      <c r="C138" s="24">
        <v>3.786</v>
      </c>
      <c r="D138" s="24">
        <v>2.9940000000000002</v>
      </c>
      <c r="E138" s="24">
        <v>1.74</v>
      </c>
    </row>
    <row r="139" spans="1:5" x14ac:dyDescent="0.25">
      <c r="A139" s="23">
        <v>36739</v>
      </c>
      <c r="B139" s="24">
        <v>6.274</v>
      </c>
      <c r="C139" s="24">
        <v>3.8119999999999998</v>
      </c>
      <c r="D139" s="24">
        <v>2.6680000000000001</v>
      </c>
      <c r="E139" s="24">
        <v>1.778</v>
      </c>
    </row>
    <row r="140" spans="1:5" x14ac:dyDescent="0.25">
      <c r="A140" s="23">
        <v>36770</v>
      </c>
      <c r="B140" s="24">
        <v>6.1929999999999996</v>
      </c>
      <c r="C140" s="24">
        <v>3.8010000000000002</v>
      </c>
      <c r="D140" s="24">
        <v>2.4489999999999998</v>
      </c>
      <c r="E140" s="24">
        <v>1.8540000000000001</v>
      </c>
    </row>
    <row r="141" spans="1:5" x14ac:dyDescent="0.25">
      <c r="A141" s="23">
        <v>36800</v>
      </c>
      <c r="B141" s="24">
        <v>5.9660000000000002</v>
      </c>
      <c r="C141" s="24">
        <v>3.7789999999999999</v>
      </c>
      <c r="D141" s="24">
        <v>2.4660000000000002</v>
      </c>
      <c r="E141" s="24">
        <v>1.83</v>
      </c>
    </row>
    <row r="142" spans="1:5" x14ac:dyDescent="0.25">
      <c r="A142" s="23">
        <v>36831</v>
      </c>
      <c r="B142" s="24">
        <v>6.1909999999999998</v>
      </c>
      <c r="C142" s="24">
        <v>3.7320000000000002</v>
      </c>
      <c r="D142" s="24">
        <v>2.5070000000000001</v>
      </c>
      <c r="E142" s="24">
        <v>1.7549999999999999</v>
      </c>
    </row>
    <row r="143" spans="1:5" x14ac:dyDescent="0.25">
      <c r="A143" s="23">
        <v>36861</v>
      </c>
      <c r="B143" s="24">
        <v>6.375</v>
      </c>
      <c r="C143" s="24">
        <v>3.72</v>
      </c>
      <c r="D143" s="24">
        <v>2.452</v>
      </c>
      <c r="E143" s="24">
        <v>1.651</v>
      </c>
    </row>
    <row r="144" spans="1:5" x14ac:dyDescent="0.25">
      <c r="A144" s="23">
        <v>36892</v>
      </c>
      <c r="B144" s="24">
        <v>6.5549999999999997</v>
      </c>
      <c r="C144" s="24">
        <v>3.794</v>
      </c>
      <c r="D144" s="24">
        <v>2.4860000000000002</v>
      </c>
      <c r="E144" s="24">
        <v>1.6579999999999999</v>
      </c>
    </row>
    <row r="145" spans="1:5" x14ac:dyDescent="0.25">
      <c r="A145" s="23">
        <v>36923</v>
      </c>
      <c r="B145" s="24">
        <v>6.55</v>
      </c>
      <c r="C145" s="24">
        <v>3.86</v>
      </c>
      <c r="D145" s="24">
        <v>2.399</v>
      </c>
      <c r="E145" s="24">
        <v>1.66</v>
      </c>
    </row>
    <row r="146" spans="1:5" x14ac:dyDescent="0.25">
      <c r="A146" s="23">
        <v>36951</v>
      </c>
      <c r="B146" s="24">
        <v>6.66</v>
      </c>
      <c r="C146" s="24">
        <v>3.984</v>
      </c>
      <c r="D146" s="24">
        <v>2.899</v>
      </c>
      <c r="E146" s="24">
        <v>1.8340000000000001</v>
      </c>
    </row>
    <row r="147" spans="1:5" x14ac:dyDescent="0.25">
      <c r="A147" s="23">
        <v>36982</v>
      </c>
      <c r="B147" s="24">
        <v>6.7709999999999999</v>
      </c>
      <c r="C147" s="24">
        <v>4.0750000000000002</v>
      </c>
      <c r="D147" s="24">
        <v>3.2210000000000001</v>
      </c>
      <c r="E147" s="24">
        <v>2.0049999999999999</v>
      </c>
    </row>
    <row r="148" spans="1:5" x14ac:dyDescent="0.25">
      <c r="A148" s="23">
        <v>37012</v>
      </c>
      <c r="B148" s="24">
        <v>6.8220000000000001</v>
      </c>
      <c r="C148" s="24">
        <v>4.1619999999999999</v>
      </c>
      <c r="D148" s="24">
        <v>3.6509999999999998</v>
      </c>
      <c r="E148" s="24">
        <v>2.2200000000000002</v>
      </c>
    </row>
    <row r="149" spans="1:5" x14ac:dyDescent="0.25">
      <c r="A149" s="23">
        <v>37043</v>
      </c>
      <c r="B149" s="24">
        <v>6.7439999999999998</v>
      </c>
      <c r="C149" s="24">
        <v>4.2729999999999997</v>
      </c>
      <c r="D149" s="24">
        <v>3.677</v>
      </c>
      <c r="E149" s="24">
        <v>2.3079999999999998</v>
      </c>
    </row>
    <row r="150" spans="1:5" x14ac:dyDescent="0.25">
      <c r="A150" s="23">
        <v>37073</v>
      </c>
      <c r="B150" s="24">
        <v>6.7359999999999998</v>
      </c>
      <c r="C150" s="24">
        <v>4.3390000000000004</v>
      </c>
      <c r="D150" s="24">
        <v>3.67</v>
      </c>
      <c r="E150" s="24">
        <v>2.3439999999999999</v>
      </c>
    </row>
    <row r="151" spans="1:5" x14ac:dyDescent="0.25">
      <c r="A151" s="23">
        <v>37104</v>
      </c>
      <c r="B151" s="24">
        <v>7.024</v>
      </c>
      <c r="C151" s="24">
        <v>4.5049999999999999</v>
      </c>
      <c r="D151" s="24">
        <v>4.1660000000000004</v>
      </c>
      <c r="E151" s="24">
        <v>2.4260000000000002</v>
      </c>
    </row>
    <row r="152" spans="1:5" x14ac:dyDescent="0.25">
      <c r="A152" s="23">
        <v>37135</v>
      </c>
      <c r="B152" s="24">
        <v>7.109</v>
      </c>
      <c r="C152" s="24">
        <v>4.6580000000000004</v>
      </c>
      <c r="D152" s="24">
        <v>4.6929999999999996</v>
      </c>
      <c r="E152" s="24">
        <v>2.544</v>
      </c>
    </row>
    <row r="153" spans="1:5" x14ac:dyDescent="0.25">
      <c r="A153" s="23">
        <v>37165</v>
      </c>
      <c r="B153" s="24">
        <v>7.5830000000000002</v>
      </c>
      <c r="C153" s="24">
        <v>4.923</v>
      </c>
      <c r="D153" s="24">
        <v>4.7850000000000001</v>
      </c>
      <c r="E153" s="24">
        <v>2.6960000000000002</v>
      </c>
    </row>
    <row r="154" spans="1:5" x14ac:dyDescent="0.25">
      <c r="A154" s="23">
        <v>37196</v>
      </c>
      <c r="B154" s="24">
        <v>7.9950000000000001</v>
      </c>
      <c r="C154" s="24">
        <v>5.1420000000000003</v>
      </c>
      <c r="D154" s="24">
        <v>4.5119999999999996</v>
      </c>
      <c r="E154" s="24">
        <v>2.8809999999999998</v>
      </c>
    </row>
    <row r="155" spans="1:5" x14ac:dyDescent="0.25">
      <c r="A155" s="23">
        <v>37226</v>
      </c>
      <c r="B155" s="24">
        <v>8.577</v>
      </c>
      <c r="C155" s="24">
        <v>5.3609999999999998</v>
      </c>
      <c r="D155" s="24">
        <v>4.5359999999999996</v>
      </c>
      <c r="E155" s="24">
        <v>3.036</v>
      </c>
    </row>
    <row r="156" spans="1:5" x14ac:dyDescent="0.25">
      <c r="A156" s="23">
        <v>37257</v>
      </c>
      <c r="B156" s="24">
        <v>8.8650000000000002</v>
      </c>
      <c r="C156" s="24">
        <v>5.4809999999999999</v>
      </c>
      <c r="D156" s="24">
        <v>4.8680000000000003</v>
      </c>
      <c r="E156" s="24">
        <v>3.1179999999999999</v>
      </c>
    </row>
    <row r="157" spans="1:5" x14ac:dyDescent="0.25">
      <c r="A157" s="23">
        <v>37288</v>
      </c>
      <c r="B157" s="24">
        <v>8.9120000000000008</v>
      </c>
      <c r="C157" s="24">
        <v>5.5449999999999999</v>
      </c>
      <c r="D157" s="24">
        <v>5.3209999999999997</v>
      </c>
      <c r="E157" s="24">
        <v>3.105</v>
      </c>
    </row>
    <row r="158" spans="1:5" x14ac:dyDescent="0.25">
      <c r="A158" s="23">
        <v>37316</v>
      </c>
      <c r="B158" s="24">
        <v>9.15</v>
      </c>
      <c r="C158" s="24">
        <v>5.5839999999999996</v>
      </c>
      <c r="D158" s="24">
        <v>4.9610000000000003</v>
      </c>
      <c r="E158" s="24">
        <v>3.0150000000000001</v>
      </c>
    </row>
    <row r="159" spans="1:5" x14ac:dyDescent="0.25">
      <c r="A159" s="23">
        <v>37347</v>
      </c>
      <c r="B159" s="24">
        <v>9.1869999999999994</v>
      </c>
      <c r="C159" s="24">
        <v>5.665</v>
      </c>
      <c r="D159" s="24">
        <v>4.6159999999999997</v>
      </c>
      <c r="E159" s="24">
        <v>2.9990000000000001</v>
      </c>
    </row>
    <row r="160" spans="1:5" x14ac:dyDescent="0.25">
      <c r="A160" s="23">
        <v>37377</v>
      </c>
      <c r="B160" s="24">
        <v>9.1560000000000006</v>
      </c>
      <c r="C160" s="24">
        <v>5.6879999999999997</v>
      </c>
      <c r="D160" s="24">
        <v>4.2850000000000001</v>
      </c>
      <c r="E160" s="24">
        <v>2.9969999999999999</v>
      </c>
    </row>
    <row r="161" spans="1:5" x14ac:dyDescent="0.25">
      <c r="A161" s="23">
        <v>37408</v>
      </c>
      <c r="B161" s="24">
        <v>8.99</v>
      </c>
      <c r="C161" s="24">
        <v>5.6609999999999996</v>
      </c>
      <c r="D161" s="24">
        <v>4.1790000000000003</v>
      </c>
      <c r="E161" s="24">
        <v>3.0489999999999999</v>
      </c>
    </row>
    <row r="162" spans="1:5" x14ac:dyDescent="0.25">
      <c r="A162" s="23">
        <v>37438</v>
      </c>
      <c r="B162" s="24">
        <v>8.8729999999999993</v>
      </c>
      <c r="C162" s="24">
        <v>5.5570000000000004</v>
      </c>
      <c r="D162" s="24">
        <v>4.3140000000000001</v>
      </c>
      <c r="E162" s="24">
        <v>3.0739999999999998</v>
      </c>
    </row>
    <row r="163" spans="1:5" x14ac:dyDescent="0.25">
      <c r="A163" s="23">
        <v>37469</v>
      </c>
      <c r="B163" s="24">
        <v>9.0470000000000006</v>
      </c>
      <c r="C163" s="24">
        <v>5.5359999999999996</v>
      </c>
      <c r="D163" s="24">
        <v>4.2089999999999996</v>
      </c>
      <c r="E163" s="24">
        <v>3.0409999999999999</v>
      </c>
    </row>
    <row r="164" spans="1:5" x14ac:dyDescent="0.25">
      <c r="A164" s="23">
        <v>37500</v>
      </c>
      <c r="B164" s="24">
        <v>9.0749999999999993</v>
      </c>
      <c r="C164" s="24">
        <v>5.5279999999999996</v>
      </c>
      <c r="D164" s="24">
        <v>4.4349999999999996</v>
      </c>
      <c r="E164" s="24">
        <v>3.0489999999999999</v>
      </c>
    </row>
    <row r="165" spans="1:5" x14ac:dyDescent="0.25">
      <c r="A165" s="23">
        <v>37530</v>
      </c>
      <c r="B165" s="24">
        <v>9.2609999999999992</v>
      </c>
      <c r="C165" s="24">
        <v>5.532</v>
      </c>
      <c r="D165" s="24">
        <v>4.6390000000000002</v>
      </c>
      <c r="E165" s="24">
        <v>3.0579999999999998</v>
      </c>
    </row>
    <row r="166" spans="1:5" x14ac:dyDescent="0.25">
      <c r="A166" s="23">
        <v>37561</v>
      </c>
      <c r="B166" s="24">
        <v>9.2919999999999998</v>
      </c>
      <c r="C166" s="24">
        <v>5.548</v>
      </c>
      <c r="D166" s="24">
        <v>4.6840000000000002</v>
      </c>
      <c r="E166" s="24">
        <v>3.0920000000000001</v>
      </c>
    </row>
    <row r="167" spans="1:5" x14ac:dyDescent="0.25">
      <c r="A167" s="23">
        <v>37591</v>
      </c>
      <c r="B167" s="24">
        <v>9.3829999999999991</v>
      </c>
      <c r="C167" s="24">
        <v>5.5949999999999998</v>
      </c>
      <c r="D167" s="24">
        <v>4.6550000000000002</v>
      </c>
      <c r="E167" s="24">
        <v>3.0760000000000001</v>
      </c>
    </row>
    <row r="168" spans="1:5" x14ac:dyDescent="0.25">
      <c r="A168" s="23">
        <v>37622</v>
      </c>
      <c r="B168" s="24">
        <v>9.2439999999999998</v>
      </c>
      <c r="C168" s="24">
        <v>5.6440000000000001</v>
      </c>
      <c r="D168" s="24">
        <v>4.8339999999999996</v>
      </c>
      <c r="E168" s="24">
        <v>3.1139999999999999</v>
      </c>
    </row>
    <row r="169" spans="1:5" x14ac:dyDescent="0.25">
      <c r="A169" s="23">
        <v>37653</v>
      </c>
      <c r="B169" s="24">
        <v>8.9779999999999998</v>
      </c>
      <c r="C169" s="24">
        <v>5.6630000000000003</v>
      </c>
      <c r="D169" s="24">
        <v>4.8810000000000002</v>
      </c>
      <c r="E169" s="24">
        <v>3.1520000000000001</v>
      </c>
    </row>
    <row r="170" spans="1:5" x14ac:dyDescent="0.25">
      <c r="A170" s="23">
        <v>37681</v>
      </c>
      <c r="B170" s="24">
        <v>8.8569999999999993</v>
      </c>
      <c r="C170" s="24">
        <v>5.7089999999999996</v>
      </c>
      <c r="D170" s="24">
        <v>4.6130000000000004</v>
      </c>
      <c r="E170" s="24">
        <v>3.1859999999999999</v>
      </c>
    </row>
    <row r="171" spans="1:5" x14ac:dyDescent="0.25">
      <c r="A171" s="23">
        <v>37712</v>
      </c>
      <c r="B171" s="24">
        <v>9.0609999999999999</v>
      </c>
      <c r="C171" s="24">
        <v>5.8019999999999996</v>
      </c>
      <c r="D171" s="24">
        <v>4.2039999999999997</v>
      </c>
      <c r="E171" s="24">
        <v>3.181</v>
      </c>
    </row>
    <row r="172" spans="1:5" x14ac:dyDescent="0.25">
      <c r="A172" s="23">
        <v>37742</v>
      </c>
      <c r="B172" s="24">
        <v>9.3710000000000004</v>
      </c>
      <c r="C172" s="24">
        <v>5.9</v>
      </c>
      <c r="D172" s="24">
        <v>4.0380000000000003</v>
      </c>
      <c r="E172" s="24">
        <v>3.1779999999999999</v>
      </c>
    </row>
    <row r="173" spans="1:5" x14ac:dyDescent="0.25">
      <c r="A173" s="23">
        <v>37773</v>
      </c>
      <c r="B173" s="24">
        <v>9.7289999999999992</v>
      </c>
      <c r="C173" s="24">
        <v>5.9850000000000003</v>
      </c>
      <c r="D173" s="24">
        <v>4.2069999999999999</v>
      </c>
      <c r="E173" s="24">
        <v>3.1680000000000001</v>
      </c>
    </row>
    <row r="174" spans="1:5" x14ac:dyDescent="0.25">
      <c r="A174" s="23">
        <v>37803</v>
      </c>
      <c r="B174" s="24">
        <v>9.8119999999999994</v>
      </c>
      <c r="C174" s="24">
        <v>5.9420000000000002</v>
      </c>
      <c r="D174" s="24">
        <v>4.3129999999999997</v>
      </c>
      <c r="E174" s="24">
        <v>3.1640000000000001</v>
      </c>
    </row>
    <row r="175" spans="1:5" x14ac:dyDescent="0.25">
      <c r="A175" s="23">
        <v>37834</v>
      </c>
      <c r="B175" s="24">
        <v>9.7409999999999997</v>
      </c>
      <c r="C175" s="24">
        <v>5.8970000000000002</v>
      </c>
      <c r="D175" s="24">
        <v>4.4619999999999997</v>
      </c>
      <c r="E175" s="24">
        <v>3.2149999999999999</v>
      </c>
    </row>
    <row r="176" spans="1:5" x14ac:dyDescent="0.25">
      <c r="A176" s="23">
        <v>37865</v>
      </c>
      <c r="B176" s="24">
        <v>10.101000000000001</v>
      </c>
      <c r="C176" s="24">
        <v>5.835</v>
      </c>
      <c r="D176" s="24">
        <v>4.3959999999999999</v>
      </c>
      <c r="E176" s="24">
        <v>3.2469999999999999</v>
      </c>
    </row>
    <row r="177" spans="1:5" x14ac:dyDescent="0.25">
      <c r="A177" s="23">
        <v>37895</v>
      </c>
      <c r="B177" s="24">
        <v>10.044</v>
      </c>
      <c r="C177" s="24">
        <v>5.86</v>
      </c>
      <c r="D177" s="24">
        <v>4.407</v>
      </c>
      <c r="E177" s="24">
        <v>3.2730000000000001</v>
      </c>
    </row>
    <row r="178" spans="1:5" x14ac:dyDescent="0.25">
      <c r="A178" s="23">
        <v>37926</v>
      </c>
      <c r="B178" s="24">
        <v>10.103</v>
      </c>
      <c r="C178" s="24">
        <v>5.8109999999999999</v>
      </c>
      <c r="D178" s="24">
        <v>4.5140000000000002</v>
      </c>
      <c r="E178" s="24">
        <v>3.2330000000000001</v>
      </c>
    </row>
    <row r="179" spans="1:5" x14ac:dyDescent="0.25">
      <c r="A179" s="23">
        <v>37956</v>
      </c>
      <c r="B179" s="24">
        <v>9.5850000000000009</v>
      </c>
      <c r="C179" s="24">
        <v>5.7009999999999996</v>
      </c>
      <c r="D179" s="24">
        <v>4.6269999999999998</v>
      </c>
      <c r="E179" s="24">
        <v>3.2080000000000002</v>
      </c>
    </row>
    <row r="180" spans="1:5" x14ac:dyDescent="0.25">
      <c r="A180" s="23">
        <v>37987</v>
      </c>
      <c r="B180" s="24">
        <v>9.6</v>
      </c>
      <c r="C180" s="24">
        <v>5.5659999999999998</v>
      </c>
      <c r="D180" s="24">
        <v>4.5730000000000004</v>
      </c>
      <c r="E180" s="24">
        <v>3.133</v>
      </c>
    </row>
    <row r="181" spans="1:5" x14ac:dyDescent="0.25">
      <c r="A181" s="23">
        <v>38018</v>
      </c>
      <c r="B181" s="24">
        <v>9.5809999999999995</v>
      </c>
      <c r="C181" s="24">
        <v>5.4660000000000002</v>
      </c>
      <c r="D181" s="24">
        <v>4.5519999999999996</v>
      </c>
      <c r="E181" s="24">
        <v>3.101</v>
      </c>
    </row>
    <row r="182" spans="1:5" x14ac:dyDescent="0.25">
      <c r="A182" s="23">
        <v>38047</v>
      </c>
      <c r="B182" s="24">
        <v>9.5239999999999991</v>
      </c>
      <c r="C182" s="24">
        <v>5.5060000000000002</v>
      </c>
      <c r="D182" s="24">
        <v>4.7809999999999997</v>
      </c>
      <c r="E182" s="24">
        <v>3.0790000000000002</v>
      </c>
    </row>
    <row r="183" spans="1:5" x14ac:dyDescent="0.25">
      <c r="A183" s="23">
        <v>38078</v>
      </c>
      <c r="B183" s="24">
        <v>8.9990000000000006</v>
      </c>
      <c r="C183" s="24">
        <v>5.4459999999999997</v>
      </c>
      <c r="D183" s="24">
        <v>4.8259999999999996</v>
      </c>
      <c r="E183" s="24">
        <v>3.056</v>
      </c>
    </row>
    <row r="184" spans="1:5" x14ac:dyDescent="0.25">
      <c r="A184" s="23">
        <v>38108</v>
      </c>
      <c r="B184" s="24">
        <v>8.9429999999999996</v>
      </c>
      <c r="C184" s="24">
        <v>5.42</v>
      </c>
      <c r="D184" s="24">
        <v>4.359</v>
      </c>
      <c r="E184" s="24">
        <v>3.0030000000000001</v>
      </c>
    </row>
    <row r="185" spans="1:5" x14ac:dyDescent="0.25">
      <c r="A185" s="23">
        <v>38139</v>
      </c>
      <c r="B185" s="24">
        <v>8.77</v>
      </c>
      <c r="C185" s="24">
        <v>5.327</v>
      </c>
      <c r="D185" s="24">
        <v>4.1790000000000003</v>
      </c>
      <c r="E185" s="24">
        <v>2.9420000000000002</v>
      </c>
    </row>
    <row r="186" spans="1:5" x14ac:dyDescent="0.25">
      <c r="A186" s="23">
        <v>38169</v>
      </c>
      <c r="B186" s="24">
        <v>9.2309999999999999</v>
      </c>
      <c r="C186" s="24">
        <v>5.3280000000000003</v>
      </c>
      <c r="D186" s="24">
        <v>3.9630000000000001</v>
      </c>
      <c r="E186" s="24">
        <v>2.8570000000000002</v>
      </c>
    </row>
    <row r="187" spans="1:5" x14ac:dyDescent="0.25">
      <c r="A187" s="23">
        <v>38200</v>
      </c>
      <c r="B187" s="24">
        <v>9.1229999999999993</v>
      </c>
      <c r="C187" s="24">
        <v>5.2839999999999998</v>
      </c>
      <c r="D187" s="24">
        <v>4.1390000000000002</v>
      </c>
      <c r="E187" s="24">
        <v>2.794</v>
      </c>
    </row>
    <row r="188" spans="1:5" x14ac:dyDescent="0.25">
      <c r="A188" s="23">
        <v>38231</v>
      </c>
      <c r="B188" s="24">
        <v>9.0530000000000008</v>
      </c>
      <c r="C188" s="24">
        <v>5.21</v>
      </c>
      <c r="D188" s="24">
        <v>3.8650000000000002</v>
      </c>
      <c r="E188" s="24">
        <v>2.7090000000000001</v>
      </c>
    </row>
    <row r="189" spans="1:5" x14ac:dyDescent="0.25">
      <c r="A189" s="23">
        <v>38261</v>
      </c>
      <c r="B189" s="24">
        <v>8.6969999999999992</v>
      </c>
      <c r="C189" s="24">
        <v>5.1769999999999996</v>
      </c>
      <c r="D189" s="24">
        <v>3.806</v>
      </c>
      <c r="E189" s="24">
        <v>2.6859999999999999</v>
      </c>
    </row>
    <row r="190" spans="1:5" x14ac:dyDescent="0.25">
      <c r="A190" s="23">
        <v>38292</v>
      </c>
      <c r="B190" s="24">
        <v>8.5939999999999994</v>
      </c>
      <c r="C190" s="24">
        <v>5.1719999999999997</v>
      </c>
      <c r="D190" s="24">
        <v>4.0659999999999998</v>
      </c>
      <c r="E190" s="24">
        <v>2.6840000000000002</v>
      </c>
    </row>
    <row r="191" spans="1:5" x14ac:dyDescent="0.25">
      <c r="A191" s="23">
        <v>38322</v>
      </c>
      <c r="B191" s="24">
        <v>8.5380000000000003</v>
      </c>
      <c r="C191" s="24">
        <v>5.1589999999999998</v>
      </c>
      <c r="D191" s="24">
        <v>4.266</v>
      </c>
      <c r="E191" s="24">
        <v>2.698</v>
      </c>
    </row>
    <row r="192" spans="1:5" x14ac:dyDescent="0.25">
      <c r="A192" s="23">
        <v>38353</v>
      </c>
      <c r="B192" s="24">
        <v>8.48</v>
      </c>
      <c r="C192" s="24">
        <v>5.1120000000000001</v>
      </c>
      <c r="D192" s="24">
        <v>4.3639999999999999</v>
      </c>
      <c r="E192" s="24">
        <v>2.6859999999999999</v>
      </c>
    </row>
    <row r="193" spans="1:5" x14ac:dyDescent="0.25">
      <c r="A193" s="23">
        <v>38384</v>
      </c>
      <c r="B193" s="24">
        <v>8.5920000000000005</v>
      </c>
      <c r="C193" s="24">
        <v>5.0860000000000003</v>
      </c>
      <c r="D193" s="24">
        <v>4.0650000000000004</v>
      </c>
      <c r="E193" s="24">
        <v>2.6360000000000001</v>
      </c>
    </row>
    <row r="194" spans="1:5" x14ac:dyDescent="0.25">
      <c r="A194" s="23">
        <v>38412</v>
      </c>
      <c r="B194" s="24">
        <v>8.6240000000000006</v>
      </c>
      <c r="C194" s="24">
        <v>5.0449999999999999</v>
      </c>
      <c r="D194" s="24">
        <v>3.8969999999999998</v>
      </c>
      <c r="E194" s="24">
        <v>2.5790000000000002</v>
      </c>
    </row>
    <row r="195" spans="1:5" x14ac:dyDescent="0.25">
      <c r="A195" s="23">
        <v>38443</v>
      </c>
      <c r="B195" s="24">
        <v>8.6560000000000006</v>
      </c>
      <c r="C195" s="24">
        <v>4.9909999999999997</v>
      </c>
      <c r="D195" s="24">
        <v>3.8610000000000002</v>
      </c>
      <c r="E195" s="24">
        <v>2.5609999999999999</v>
      </c>
    </row>
    <row r="196" spans="1:5" x14ac:dyDescent="0.25">
      <c r="A196" s="23">
        <v>38473</v>
      </c>
      <c r="B196" s="24">
        <v>8.4410000000000007</v>
      </c>
      <c r="C196" s="24">
        <v>4.9109999999999996</v>
      </c>
      <c r="D196" s="24">
        <v>3.9510000000000001</v>
      </c>
      <c r="E196" s="24">
        <v>2.552</v>
      </c>
    </row>
    <row r="197" spans="1:5" x14ac:dyDescent="0.25">
      <c r="A197" s="23">
        <v>38504</v>
      </c>
      <c r="B197" s="24">
        <v>8.3040000000000003</v>
      </c>
      <c r="C197" s="24">
        <v>4.8540000000000001</v>
      </c>
      <c r="D197" s="24">
        <v>3.8279999999999998</v>
      </c>
      <c r="E197" s="24">
        <v>2.508</v>
      </c>
    </row>
    <row r="198" spans="1:5" x14ac:dyDescent="0.25">
      <c r="A198" s="23">
        <v>38534</v>
      </c>
      <c r="B198" s="24">
        <v>8.0839999999999996</v>
      </c>
      <c r="C198" s="24">
        <v>4.8230000000000004</v>
      </c>
      <c r="D198" s="24">
        <v>3.798</v>
      </c>
      <c r="E198" s="24">
        <v>2.4889999999999999</v>
      </c>
    </row>
    <row r="199" spans="1:5" x14ac:dyDescent="0.25">
      <c r="A199" s="23">
        <v>38565</v>
      </c>
      <c r="B199" s="24">
        <v>8.0540000000000003</v>
      </c>
      <c r="C199" s="24">
        <v>4.78</v>
      </c>
      <c r="D199" s="24">
        <v>3.742</v>
      </c>
      <c r="E199" s="24">
        <v>2.3849999999999998</v>
      </c>
    </row>
    <row r="200" spans="1:5" x14ac:dyDescent="0.25">
      <c r="A200" s="23">
        <v>38596</v>
      </c>
      <c r="B200" s="24">
        <v>8.1980000000000004</v>
      </c>
      <c r="C200" s="24">
        <v>4.7789999999999999</v>
      </c>
      <c r="D200" s="24">
        <v>4.125</v>
      </c>
      <c r="E200" s="24">
        <v>2.3969999999999998</v>
      </c>
    </row>
    <row r="201" spans="1:5" x14ac:dyDescent="0.25">
      <c r="A201" s="23">
        <v>38626</v>
      </c>
      <c r="B201" s="24">
        <v>8.2469999999999999</v>
      </c>
      <c r="C201" s="24">
        <v>4.75</v>
      </c>
      <c r="D201" s="24">
        <v>4.109</v>
      </c>
      <c r="E201" s="24">
        <v>2.35</v>
      </c>
    </row>
    <row r="202" spans="1:5" x14ac:dyDescent="0.25">
      <c r="A202" s="23">
        <v>38657</v>
      </c>
      <c r="B202" s="24">
        <v>8.17</v>
      </c>
      <c r="C202" s="24">
        <v>4.7709999999999999</v>
      </c>
      <c r="D202" s="24">
        <v>4.0999999999999996</v>
      </c>
      <c r="E202" s="24">
        <v>2.407</v>
      </c>
    </row>
    <row r="203" spans="1:5" x14ac:dyDescent="0.25">
      <c r="A203" s="23">
        <v>38687</v>
      </c>
      <c r="B203" s="24">
        <v>7.95</v>
      </c>
      <c r="C203" s="24">
        <v>4.7249999999999996</v>
      </c>
      <c r="D203" s="24">
        <v>3.7949999999999999</v>
      </c>
      <c r="E203" s="24">
        <v>2.347</v>
      </c>
    </row>
    <row r="204" spans="1:5" x14ac:dyDescent="0.25">
      <c r="A204" s="23">
        <v>38718</v>
      </c>
      <c r="B204" s="24">
        <v>7.8689999999999998</v>
      </c>
      <c r="C204" s="24">
        <v>4.6589999999999998</v>
      </c>
      <c r="D204" s="24">
        <v>3.625</v>
      </c>
      <c r="E204" s="24">
        <v>2.286</v>
      </c>
    </row>
    <row r="205" spans="1:5" x14ac:dyDescent="0.25">
      <c r="A205" s="23">
        <v>38749</v>
      </c>
      <c r="B205" s="24">
        <v>7.8120000000000003</v>
      </c>
      <c r="C205" s="24">
        <v>4.6020000000000003</v>
      </c>
      <c r="D205" s="24">
        <v>3.625</v>
      </c>
      <c r="E205" s="24">
        <v>2.2770000000000001</v>
      </c>
    </row>
    <row r="206" spans="1:5" x14ac:dyDescent="0.25">
      <c r="A206" s="23">
        <v>38777</v>
      </c>
      <c r="B206" s="24">
        <v>7.3730000000000002</v>
      </c>
      <c r="C206" s="24">
        <v>4.532</v>
      </c>
      <c r="D206" s="24">
        <v>3.641</v>
      </c>
      <c r="E206" s="24">
        <v>2.3029999999999999</v>
      </c>
    </row>
    <row r="207" spans="1:5" x14ac:dyDescent="0.25">
      <c r="A207" s="23">
        <v>38808</v>
      </c>
      <c r="B207" s="24">
        <v>7.3689999999999998</v>
      </c>
      <c r="C207" s="24">
        <v>4.5659999999999998</v>
      </c>
      <c r="D207" s="24">
        <v>3.5539999999999998</v>
      </c>
      <c r="E207" s="24">
        <v>2.3420000000000001</v>
      </c>
    </row>
    <row r="208" spans="1:5" x14ac:dyDescent="0.25">
      <c r="A208" s="23">
        <v>38838</v>
      </c>
      <c r="B208" s="24">
        <v>7.4390000000000001</v>
      </c>
      <c r="C208" s="24">
        <v>4.532</v>
      </c>
      <c r="D208" s="24">
        <v>3.4609999999999999</v>
      </c>
      <c r="E208" s="24">
        <v>2.278</v>
      </c>
    </row>
    <row r="209" spans="1:5" x14ac:dyDescent="0.25">
      <c r="A209" s="23">
        <v>38869</v>
      </c>
      <c r="B209" s="24">
        <v>7.9130000000000003</v>
      </c>
      <c r="C209" s="24">
        <v>4.5220000000000002</v>
      </c>
      <c r="D209" s="24">
        <v>3.4319999999999999</v>
      </c>
      <c r="E209" s="24">
        <v>2.238</v>
      </c>
    </row>
    <row r="210" spans="1:5" x14ac:dyDescent="0.25">
      <c r="A210" s="23">
        <v>38899</v>
      </c>
      <c r="B210" s="24">
        <v>8.0370000000000008</v>
      </c>
      <c r="C210" s="24">
        <v>4.5030000000000001</v>
      </c>
      <c r="D210" s="24">
        <v>3.5579999999999998</v>
      </c>
      <c r="E210" s="24">
        <v>2.1989999999999998</v>
      </c>
    </row>
    <row r="211" spans="1:5" x14ac:dyDescent="0.25">
      <c r="A211" s="23">
        <v>38930</v>
      </c>
      <c r="B211" s="24">
        <v>7.82</v>
      </c>
      <c r="C211" s="24">
        <v>4.4939999999999998</v>
      </c>
      <c r="D211" s="24">
        <v>3.4319999999999999</v>
      </c>
      <c r="E211" s="24">
        <v>2.133</v>
      </c>
    </row>
    <row r="212" spans="1:5" x14ac:dyDescent="0.25">
      <c r="A212" s="23">
        <v>38961</v>
      </c>
      <c r="B212" s="24">
        <v>7.6589999999999998</v>
      </c>
      <c r="C212" s="24">
        <v>4.4749999999999996</v>
      </c>
      <c r="D212" s="24">
        <v>3.35</v>
      </c>
      <c r="E212" s="24">
        <v>2.1190000000000002</v>
      </c>
    </row>
    <row r="213" spans="1:5" x14ac:dyDescent="0.25">
      <c r="A213" s="23">
        <v>38991</v>
      </c>
      <c r="B213" s="24">
        <v>7.5679999999999996</v>
      </c>
      <c r="C213" s="24">
        <v>4.3730000000000002</v>
      </c>
      <c r="D213" s="24">
        <v>3.5939999999999999</v>
      </c>
      <c r="E213" s="24">
        <v>2.0819999999999999</v>
      </c>
    </row>
    <row r="214" spans="1:5" x14ac:dyDescent="0.25">
      <c r="A214" s="23">
        <v>39022</v>
      </c>
      <c r="B214" s="24">
        <v>7.6269999999999998</v>
      </c>
      <c r="C214" s="24">
        <v>4.3129999999999997</v>
      </c>
      <c r="D214" s="24">
        <v>3.641</v>
      </c>
      <c r="E214" s="24">
        <v>2.0830000000000002</v>
      </c>
    </row>
    <row r="215" spans="1:5" x14ac:dyDescent="0.25">
      <c r="A215" s="23">
        <v>39052</v>
      </c>
      <c r="B215" s="24">
        <v>7.4560000000000004</v>
      </c>
      <c r="C215" s="24">
        <v>4.2949999999999999</v>
      </c>
      <c r="D215" s="24">
        <v>3.6349999999999998</v>
      </c>
      <c r="E215" s="24">
        <v>2.0379999999999998</v>
      </c>
    </row>
    <row r="216" spans="1:5" x14ac:dyDescent="0.25">
      <c r="A216" s="23">
        <v>39083</v>
      </c>
      <c r="B216" s="24">
        <v>7.702</v>
      </c>
      <c r="C216" s="24">
        <v>4.3680000000000003</v>
      </c>
      <c r="D216" s="24">
        <v>3.3889999999999998</v>
      </c>
      <c r="E216" s="24">
        <v>2.0760000000000001</v>
      </c>
    </row>
    <row r="217" spans="1:5" x14ac:dyDescent="0.25">
      <c r="A217" s="23">
        <v>39114</v>
      </c>
      <c r="B217" s="24">
        <v>7.758</v>
      </c>
      <c r="C217" s="24">
        <v>4.3869999999999996</v>
      </c>
      <c r="D217" s="24">
        <v>3.29</v>
      </c>
      <c r="E217" s="24">
        <v>2.0739999999999998</v>
      </c>
    </row>
    <row r="218" spans="1:5" x14ac:dyDescent="0.25">
      <c r="A218" s="23">
        <v>39142</v>
      </c>
      <c r="B218" s="24">
        <v>7.9269999999999996</v>
      </c>
      <c r="C218" s="24">
        <v>4.3550000000000004</v>
      </c>
      <c r="D218" s="24">
        <v>3.2269999999999999</v>
      </c>
      <c r="E218" s="24">
        <v>2.024</v>
      </c>
    </row>
    <row r="219" spans="1:5" x14ac:dyDescent="0.25">
      <c r="A219" s="23">
        <v>39173</v>
      </c>
      <c r="B219" s="24">
        <v>7.5940000000000003</v>
      </c>
      <c r="C219" s="24">
        <v>4.2960000000000003</v>
      </c>
      <c r="D219" s="24">
        <v>3.1160000000000001</v>
      </c>
      <c r="E219" s="24">
        <v>1.972</v>
      </c>
    </row>
    <row r="220" spans="1:5" x14ac:dyDescent="0.25">
      <c r="A220" s="23">
        <v>39203</v>
      </c>
      <c r="B220" s="24">
        <v>7.3639999999999999</v>
      </c>
      <c r="C220" s="24">
        <v>4.2610000000000001</v>
      </c>
      <c r="D220" s="24">
        <v>2.9580000000000002</v>
      </c>
      <c r="E220" s="24">
        <v>2.0329999999999999</v>
      </c>
    </row>
    <row r="221" spans="1:5" x14ac:dyDescent="0.25">
      <c r="A221" s="23">
        <v>39234</v>
      </c>
      <c r="B221" s="24">
        <v>7.4359999999999999</v>
      </c>
      <c r="C221" s="24">
        <v>4.306</v>
      </c>
      <c r="D221" s="24">
        <v>3.23</v>
      </c>
      <c r="E221" s="24">
        <v>2.1280000000000001</v>
      </c>
    </row>
    <row r="222" spans="1:5" x14ac:dyDescent="0.25">
      <c r="A222" s="23">
        <v>39264</v>
      </c>
      <c r="B222" s="24">
        <v>7.5789999999999997</v>
      </c>
      <c r="C222" s="24">
        <v>4.3520000000000003</v>
      </c>
      <c r="D222" s="24">
        <v>3.407</v>
      </c>
      <c r="E222" s="24">
        <v>2.1970000000000001</v>
      </c>
    </row>
    <row r="223" spans="1:5" x14ac:dyDescent="0.25">
      <c r="A223" s="23">
        <v>39295</v>
      </c>
      <c r="B223" s="24">
        <v>7.9370000000000003</v>
      </c>
      <c r="C223" s="24">
        <v>4.4189999999999996</v>
      </c>
      <c r="D223" s="24">
        <v>3.7490000000000001</v>
      </c>
      <c r="E223" s="24">
        <v>2.2240000000000002</v>
      </c>
    </row>
    <row r="224" spans="1:5" x14ac:dyDescent="0.25">
      <c r="A224" s="23">
        <v>39326</v>
      </c>
      <c r="B224" s="24">
        <v>8.3970000000000002</v>
      </c>
      <c r="C224" s="24">
        <v>4.4829999999999997</v>
      </c>
      <c r="D224" s="24">
        <v>3.831</v>
      </c>
      <c r="E224" s="24">
        <v>2.2360000000000002</v>
      </c>
    </row>
    <row r="225" spans="1:5" x14ac:dyDescent="0.25">
      <c r="A225" s="23">
        <v>39356</v>
      </c>
      <c r="B225" s="24">
        <v>8.5289999999999999</v>
      </c>
      <c r="C225" s="24">
        <v>4.53</v>
      </c>
      <c r="D225" s="24">
        <v>3.7970000000000002</v>
      </c>
      <c r="E225" s="24">
        <v>2.2440000000000002</v>
      </c>
    </row>
    <row r="226" spans="1:5" x14ac:dyDescent="0.25">
      <c r="A226" s="23">
        <v>39387</v>
      </c>
      <c r="B226" s="24">
        <v>8.5050000000000008</v>
      </c>
      <c r="C226" s="24">
        <v>4.54</v>
      </c>
      <c r="D226" s="24">
        <v>3.7650000000000001</v>
      </c>
      <c r="E226" s="24">
        <v>2.2599999999999998</v>
      </c>
    </row>
    <row r="227" spans="1:5" x14ac:dyDescent="0.25">
      <c r="A227" s="23">
        <v>39417</v>
      </c>
      <c r="B227" s="24">
        <v>8.452</v>
      </c>
      <c r="C227" s="24">
        <v>4.6029999999999998</v>
      </c>
      <c r="D227" s="24">
        <v>3.41</v>
      </c>
      <c r="E227" s="24">
        <v>2.2509999999999999</v>
      </c>
    </row>
    <row r="228" spans="1:5" x14ac:dyDescent="0.25">
      <c r="A228" s="23">
        <v>39448</v>
      </c>
      <c r="B228" s="24">
        <v>8.7140000000000004</v>
      </c>
      <c r="C228" s="24">
        <v>4.657</v>
      </c>
      <c r="D228" s="24">
        <v>3.5870000000000002</v>
      </c>
      <c r="E228" s="24">
        <v>2.2429999999999999</v>
      </c>
    </row>
    <row r="229" spans="1:5" x14ac:dyDescent="0.25">
      <c r="A229" s="23">
        <v>39479</v>
      </c>
      <c r="B229" s="24">
        <v>8.9819999999999993</v>
      </c>
      <c r="C229" s="24">
        <v>4.7130000000000001</v>
      </c>
      <c r="D229" s="24">
        <v>3.625</v>
      </c>
      <c r="E229" s="24">
        <v>2.2010000000000001</v>
      </c>
    </row>
    <row r="230" spans="1:5" x14ac:dyDescent="0.25">
      <c r="A230" s="23">
        <v>39508</v>
      </c>
      <c r="B230" s="24">
        <v>9.0879999999999992</v>
      </c>
      <c r="C230" s="24">
        <v>4.7629999999999999</v>
      </c>
      <c r="D230" s="24">
        <v>3.677</v>
      </c>
      <c r="E230" s="24">
        <v>2.1850000000000001</v>
      </c>
    </row>
    <row r="231" spans="1:5" x14ac:dyDescent="0.25">
      <c r="A231" s="23">
        <v>39539</v>
      </c>
      <c r="B231" s="24">
        <v>9.0340000000000007</v>
      </c>
      <c r="C231" s="24">
        <v>4.798</v>
      </c>
      <c r="D231" s="24">
        <v>3.512</v>
      </c>
      <c r="E231" s="24">
        <v>2.181</v>
      </c>
    </row>
    <row r="232" spans="1:5" x14ac:dyDescent="0.25">
      <c r="A232" s="23">
        <v>39569</v>
      </c>
      <c r="B232" s="24">
        <v>9.1050000000000004</v>
      </c>
      <c r="C232" s="24">
        <v>4.9459999999999997</v>
      </c>
      <c r="D232" s="24">
        <v>3.4009999999999998</v>
      </c>
      <c r="E232" s="24">
        <v>2.23</v>
      </c>
    </row>
    <row r="233" spans="1:5" x14ac:dyDescent="0.25">
      <c r="A233" s="23">
        <v>39600</v>
      </c>
      <c r="B233" s="24">
        <v>9.1959999999999997</v>
      </c>
      <c r="C233" s="24">
        <v>5.0869999999999997</v>
      </c>
      <c r="D233" s="24">
        <v>3.5390000000000001</v>
      </c>
      <c r="E233" s="24">
        <v>2.3620000000000001</v>
      </c>
    </row>
    <row r="234" spans="1:5" x14ac:dyDescent="0.25">
      <c r="A234" s="23">
        <v>39630</v>
      </c>
      <c r="B234" s="24">
        <v>9.5</v>
      </c>
      <c r="C234" s="24">
        <v>5.3150000000000004</v>
      </c>
      <c r="D234" s="24">
        <v>3.8279999999999998</v>
      </c>
      <c r="E234" s="24">
        <v>2.52</v>
      </c>
    </row>
    <row r="235" spans="1:5" x14ac:dyDescent="0.25">
      <c r="A235" s="23">
        <v>39661</v>
      </c>
      <c r="B235" s="24">
        <v>9.9440000000000008</v>
      </c>
      <c r="C235" s="24">
        <v>5.5640000000000001</v>
      </c>
      <c r="D235" s="24">
        <v>4.3040000000000003</v>
      </c>
      <c r="E235" s="24">
        <v>2.7370000000000001</v>
      </c>
    </row>
    <row r="236" spans="1:5" x14ac:dyDescent="0.25">
      <c r="A236" s="23">
        <v>39692</v>
      </c>
      <c r="B236" s="24">
        <v>10.292999999999999</v>
      </c>
      <c r="C236" s="24">
        <v>5.7750000000000004</v>
      </c>
      <c r="D236" s="24">
        <v>4.5449999999999999</v>
      </c>
      <c r="E236" s="24">
        <v>2.8069999999999999</v>
      </c>
    </row>
    <row r="237" spans="1:5" x14ac:dyDescent="0.25">
      <c r="A237" s="23">
        <v>39722</v>
      </c>
      <c r="B237" s="24">
        <v>10.659000000000001</v>
      </c>
      <c r="C237" s="24">
        <v>6.03</v>
      </c>
      <c r="D237" s="24">
        <v>4.7789999999999999</v>
      </c>
      <c r="E237" s="24">
        <v>3</v>
      </c>
    </row>
    <row r="238" spans="1:5" x14ac:dyDescent="0.25">
      <c r="A238" s="23">
        <v>39753</v>
      </c>
      <c r="B238" s="24">
        <v>10.676</v>
      </c>
      <c r="C238" s="24">
        <v>6.2949999999999999</v>
      </c>
      <c r="D238" s="24">
        <v>4.76</v>
      </c>
      <c r="E238" s="24">
        <v>3.13</v>
      </c>
    </row>
    <row r="239" spans="1:5" x14ac:dyDescent="0.25">
      <c r="A239" s="23">
        <v>39783</v>
      </c>
      <c r="B239" s="24">
        <v>11.122999999999999</v>
      </c>
      <c r="C239" s="24">
        <v>6.6879999999999997</v>
      </c>
      <c r="D239" s="24">
        <v>5.04</v>
      </c>
      <c r="E239" s="24">
        <v>3.492</v>
      </c>
    </row>
    <row r="240" spans="1:5" x14ac:dyDescent="0.25">
      <c r="A240" s="23">
        <v>39814</v>
      </c>
      <c r="B240" s="24">
        <v>11.670999999999999</v>
      </c>
      <c r="C240" s="24">
        <v>7.1840000000000002</v>
      </c>
      <c r="D240" s="24">
        <v>5.2220000000000004</v>
      </c>
      <c r="E240" s="24">
        <v>3.7879999999999998</v>
      </c>
    </row>
    <row r="241" spans="1:5" x14ac:dyDescent="0.25">
      <c r="A241" s="23">
        <v>39845</v>
      </c>
      <c r="B241" s="24">
        <v>12.742000000000001</v>
      </c>
      <c r="C241" s="24">
        <v>7.7220000000000004</v>
      </c>
      <c r="D241" s="24">
        <v>5.7560000000000002</v>
      </c>
      <c r="E241" s="24">
        <v>4.1219999999999999</v>
      </c>
    </row>
    <row r="242" spans="1:5" x14ac:dyDescent="0.25">
      <c r="A242" s="23">
        <v>39873</v>
      </c>
      <c r="B242" s="24">
        <v>13.433999999999999</v>
      </c>
      <c r="C242" s="24">
        <v>8.2309999999999999</v>
      </c>
      <c r="D242" s="24">
        <v>6.27</v>
      </c>
      <c r="E242" s="24">
        <v>4.359</v>
      </c>
    </row>
    <row r="243" spans="1:5" x14ac:dyDescent="0.25">
      <c r="A243" s="23">
        <v>39904</v>
      </c>
      <c r="B243" s="24">
        <v>14.266999999999999</v>
      </c>
      <c r="C243" s="24">
        <v>8.6319999999999997</v>
      </c>
      <c r="D243" s="24">
        <v>6.7789999999999999</v>
      </c>
      <c r="E243" s="24">
        <v>4.5179999999999998</v>
      </c>
    </row>
    <row r="244" spans="1:5" x14ac:dyDescent="0.25">
      <c r="A244" s="23">
        <v>39934</v>
      </c>
      <c r="B244" s="24">
        <v>14.992000000000001</v>
      </c>
      <c r="C244" s="24">
        <v>8.9749999999999996</v>
      </c>
      <c r="D244" s="24">
        <v>7.1020000000000003</v>
      </c>
      <c r="E244" s="24">
        <v>4.726</v>
      </c>
    </row>
    <row r="245" spans="1:5" x14ac:dyDescent="0.25">
      <c r="A245" s="23">
        <v>39965</v>
      </c>
      <c r="B245" s="24">
        <v>15.444000000000001</v>
      </c>
      <c r="C245" s="24">
        <v>9.17</v>
      </c>
      <c r="D245" s="24">
        <v>7.16</v>
      </c>
      <c r="E245" s="24">
        <v>4.8689999999999998</v>
      </c>
    </row>
    <row r="246" spans="1:5" x14ac:dyDescent="0.25">
      <c r="A246" s="23">
        <v>39995</v>
      </c>
      <c r="B246" s="24">
        <v>15.557</v>
      </c>
      <c r="C246" s="24">
        <v>9.1880000000000006</v>
      </c>
      <c r="D246" s="24">
        <v>6.7640000000000002</v>
      </c>
      <c r="E246" s="24">
        <v>4.9160000000000004</v>
      </c>
    </row>
    <row r="247" spans="1:5" x14ac:dyDescent="0.25">
      <c r="A247" s="23">
        <v>40026</v>
      </c>
      <c r="B247" s="24">
        <v>15.513999999999999</v>
      </c>
      <c r="C247" s="24">
        <v>9.2029999999999994</v>
      </c>
      <c r="D247" s="24">
        <v>6.6840000000000002</v>
      </c>
      <c r="E247" s="24">
        <v>4.9119999999999999</v>
      </c>
    </row>
    <row r="248" spans="1:5" x14ac:dyDescent="0.25">
      <c r="A248" s="23">
        <v>40057</v>
      </c>
      <c r="B248" s="24">
        <v>15.638</v>
      </c>
      <c r="C248" s="24">
        <v>9.3089999999999993</v>
      </c>
      <c r="D248" s="24">
        <v>6.6079999999999997</v>
      </c>
      <c r="E248" s="24">
        <v>4.96</v>
      </c>
    </row>
    <row r="249" spans="1:5" x14ac:dyDescent="0.25">
      <c r="A249" s="23">
        <v>40087</v>
      </c>
      <c r="B249" s="24">
        <v>15.66</v>
      </c>
      <c r="C249" s="24">
        <v>9.5749999999999993</v>
      </c>
      <c r="D249" s="24">
        <v>6.7290000000000001</v>
      </c>
      <c r="E249" s="24">
        <v>5.01</v>
      </c>
    </row>
    <row r="250" spans="1:5" x14ac:dyDescent="0.25">
      <c r="A250" s="23">
        <v>40118</v>
      </c>
      <c r="B250" s="24">
        <v>15.821</v>
      </c>
      <c r="C250" s="24">
        <v>9.7490000000000006</v>
      </c>
      <c r="D250" s="24">
        <v>6.7590000000000003</v>
      </c>
      <c r="E250" s="24">
        <v>5.032</v>
      </c>
    </row>
    <row r="251" spans="1:5" x14ac:dyDescent="0.25">
      <c r="A251" s="23">
        <v>40148</v>
      </c>
      <c r="B251" s="24">
        <v>15.632</v>
      </c>
      <c r="C251" s="24">
        <v>9.8010000000000002</v>
      </c>
      <c r="D251" s="24">
        <v>6.8410000000000002</v>
      </c>
      <c r="E251" s="24">
        <v>5.0389999999999997</v>
      </c>
    </row>
    <row r="252" spans="1:5" x14ac:dyDescent="0.25">
      <c r="A252" s="23">
        <v>40179</v>
      </c>
      <c r="B252" s="24">
        <v>15.563000000000001</v>
      </c>
      <c r="C252" s="24">
        <v>9.7189999999999994</v>
      </c>
      <c r="D252" s="24">
        <v>7.016</v>
      </c>
      <c r="E252" s="24">
        <v>5.0720000000000001</v>
      </c>
    </row>
    <row r="253" spans="1:5" x14ac:dyDescent="0.25">
      <c r="A253" s="23">
        <v>40210</v>
      </c>
      <c r="B253" s="24">
        <v>15.201000000000001</v>
      </c>
      <c r="C253" s="24">
        <v>9.6679999999999993</v>
      </c>
      <c r="D253" s="24">
        <v>6.8860000000000001</v>
      </c>
      <c r="E253" s="24">
        <v>5.1029999999999998</v>
      </c>
    </row>
    <row r="254" spans="1:5" x14ac:dyDescent="0.25">
      <c r="A254" s="23">
        <v>40238</v>
      </c>
      <c r="B254" s="24">
        <v>15.474</v>
      </c>
      <c r="C254" s="24">
        <v>9.6950000000000003</v>
      </c>
      <c r="D254" s="24">
        <v>6.766</v>
      </c>
      <c r="E254" s="24">
        <v>5.0789999999999997</v>
      </c>
    </row>
    <row r="255" spans="1:5" x14ac:dyDescent="0.25">
      <c r="A255" s="23">
        <v>40269</v>
      </c>
      <c r="B255" s="24">
        <v>15.984</v>
      </c>
      <c r="C255" s="24">
        <v>9.8070000000000004</v>
      </c>
      <c r="D255" s="24">
        <v>6.9160000000000004</v>
      </c>
      <c r="E255" s="24">
        <v>5.0970000000000004</v>
      </c>
    </row>
    <row r="256" spans="1:5" x14ac:dyDescent="0.25">
      <c r="A256" s="23">
        <v>40299</v>
      </c>
      <c r="B256" s="24">
        <v>16.382000000000001</v>
      </c>
      <c r="C256" s="24">
        <v>9.7509999999999994</v>
      </c>
      <c r="D256" s="24">
        <v>7.1280000000000001</v>
      </c>
      <c r="E256" s="24">
        <v>5.016</v>
      </c>
    </row>
    <row r="257" spans="1:5" x14ac:dyDescent="0.25">
      <c r="A257" s="23">
        <v>40330</v>
      </c>
      <c r="B257" s="24">
        <v>16.245000000000001</v>
      </c>
      <c r="C257" s="24">
        <v>9.5220000000000002</v>
      </c>
      <c r="D257" s="24">
        <v>7.0880000000000001</v>
      </c>
      <c r="E257" s="24">
        <v>4.8730000000000002</v>
      </c>
    </row>
    <row r="258" spans="1:5" x14ac:dyDescent="0.25">
      <c r="A258" s="23">
        <v>40360</v>
      </c>
      <c r="B258" s="24">
        <v>15.651</v>
      </c>
      <c r="C258" s="24">
        <v>9.2409999999999997</v>
      </c>
      <c r="D258" s="24">
        <v>6.9240000000000004</v>
      </c>
      <c r="E258" s="24">
        <v>4.742</v>
      </c>
    </row>
    <row r="259" spans="1:5" x14ac:dyDescent="0.25">
      <c r="A259" s="23">
        <v>40391</v>
      </c>
      <c r="B259" s="24">
        <v>14.984</v>
      </c>
      <c r="C259" s="24">
        <v>9.1560000000000006</v>
      </c>
      <c r="D259" s="24">
        <v>6.5839999999999996</v>
      </c>
      <c r="E259" s="24">
        <v>4.6859999999999999</v>
      </c>
    </row>
    <row r="260" spans="1:5" x14ac:dyDescent="0.25">
      <c r="A260" s="23">
        <v>40422</v>
      </c>
      <c r="B260" s="24">
        <v>14.821</v>
      </c>
      <c r="C260" s="24">
        <v>9.2240000000000002</v>
      </c>
      <c r="D260" s="24">
        <v>6.5810000000000004</v>
      </c>
      <c r="E260" s="24">
        <v>4.6970000000000001</v>
      </c>
    </row>
    <row r="261" spans="1:5" x14ac:dyDescent="0.25">
      <c r="A261" s="23">
        <v>40452</v>
      </c>
      <c r="B261" s="24">
        <v>14.83</v>
      </c>
      <c r="C261" s="24">
        <v>9.2439999999999998</v>
      </c>
      <c r="D261" s="24">
        <v>6.6840000000000002</v>
      </c>
      <c r="E261" s="24">
        <v>4.7409999999999997</v>
      </c>
    </row>
    <row r="262" spans="1:5" x14ac:dyDescent="0.25">
      <c r="A262" s="23">
        <v>40483</v>
      </c>
      <c r="B262" s="24">
        <v>15.565</v>
      </c>
      <c r="C262" s="24">
        <v>9.3650000000000002</v>
      </c>
      <c r="D262" s="24">
        <v>7.4740000000000002</v>
      </c>
      <c r="E262" s="24">
        <v>4.9379999999999997</v>
      </c>
    </row>
    <row r="263" spans="1:5" x14ac:dyDescent="0.25">
      <c r="A263" s="23">
        <v>40513</v>
      </c>
      <c r="B263" s="24">
        <v>15.635999999999999</v>
      </c>
      <c r="C263" s="24">
        <v>9.3149999999999995</v>
      </c>
      <c r="D263" s="24">
        <v>7.8760000000000003</v>
      </c>
      <c r="E263" s="24">
        <v>5.0599999999999996</v>
      </c>
    </row>
    <row r="264" spans="1:5" x14ac:dyDescent="0.25">
      <c r="A264" s="23">
        <v>40544</v>
      </c>
      <c r="B264" s="24">
        <v>15.74</v>
      </c>
      <c r="C264" s="24">
        <v>9.2509999999999994</v>
      </c>
      <c r="D264" s="24">
        <v>7.8280000000000003</v>
      </c>
      <c r="E264" s="24">
        <v>4.9829999999999997</v>
      </c>
    </row>
    <row r="265" spans="1:5" x14ac:dyDescent="0.25">
      <c r="A265" s="23">
        <v>40575</v>
      </c>
      <c r="B265" s="24">
        <v>15.247999999999999</v>
      </c>
      <c r="C265" s="24">
        <v>9.0020000000000007</v>
      </c>
      <c r="D265" s="24">
        <v>7.34</v>
      </c>
      <c r="E265" s="24">
        <v>4.7190000000000003</v>
      </c>
    </row>
    <row r="266" spans="1:5" x14ac:dyDescent="0.25">
      <c r="A266" s="23">
        <v>40603</v>
      </c>
      <c r="B266" s="24">
        <v>14.784000000000001</v>
      </c>
      <c r="C266" s="24">
        <v>8.8559999999999999</v>
      </c>
      <c r="D266" s="24">
        <v>7.1749999999999998</v>
      </c>
      <c r="E266" s="24">
        <v>4.569</v>
      </c>
    </row>
    <row r="267" spans="1:5" x14ac:dyDescent="0.25">
      <c r="A267" s="23">
        <v>40634</v>
      </c>
      <c r="B267" s="24">
        <v>14.667</v>
      </c>
      <c r="C267" s="24">
        <v>8.8650000000000002</v>
      </c>
      <c r="D267" s="24">
        <v>6.7469999999999999</v>
      </c>
      <c r="E267" s="24">
        <v>4.5620000000000003</v>
      </c>
    </row>
    <row r="268" spans="1:5" x14ac:dyDescent="0.25">
      <c r="A268" s="23">
        <v>40664</v>
      </c>
      <c r="B268" s="24">
        <v>14.468999999999999</v>
      </c>
      <c r="C268" s="24">
        <v>8.8469999999999995</v>
      </c>
      <c r="D268" s="24">
        <v>6.39</v>
      </c>
      <c r="E268" s="24">
        <v>4.6109999999999998</v>
      </c>
    </row>
    <row r="269" spans="1:5" x14ac:dyDescent="0.25">
      <c r="A269" s="23">
        <v>40695</v>
      </c>
      <c r="B269" s="24">
        <v>14.784000000000001</v>
      </c>
      <c r="C269" s="24">
        <v>8.8919999999999995</v>
      </c>
      <c r="D269" s="24">
        <v>6.2789999999999999</v>
      </c>
      <c r="E269" s="24">
        <v>4.5990000000000002</v>
      </c>
    </row>
    <row r="270" spans="1:5" x14ac:dyDescent="0.25">
      <c r="A270" s="23">
        <v>40725</v>
      </c>
      <c r="B270" s="24">
        <v>14.840999999999999</v>
      </c>
      <c r="C270" s="24">
        <v>8.83</v>
      </c>
      <c r="D270" s="24">
        <v>6.8609999999999998</v>
      </c>
      <c r="E270" s="24">
        <v>4.5750000000000002</v>
      </c>
    </row>
    <row r="271" spans="1:5" x14ac:dyDescent="0.25">
      <c r="A271" s="23">
        <v>40756</v>
      </c>
      <c r="B271" s="24">
        <v>14.808</v>
      </c>
      <c r="C271" s="24">
        <v>8.798</v>
      </c>
      <c r="D271" s="24">
        <v>6.8879999999999999</v>
      </c>
      <c r="E271" s="24">
        <v>4.492</v>
      </c>
    </row>
    <row r="272" spans="1:5" x14ac:dyDescent="0.25">
      <c r="A272" s="23">
        <v>40787</v>
      </c>
      <c r="B272" s="24">
        <v>15.122</v>
      </c>
      <c r="C272" s="24">
        <v>8.8369999999999997</v>
      </c>
      <c r="D272" s="24">
        <v>6.6349999999999998</v>
      </c>
      <c r="E272" s="24">
        <v>4.4119999999999999</v>
      </c>
    </row>
    <row r="273" spans="1:5" x14ac:dyDescent="0.25">
      <c r="A273" s="23">
        <v>40817</v>
      </c>
      <c r="B273" s="24">
        <v>14.888999999999999</v>
      </c>
      <c r="C273" s="24">
        <v>8.7780000000000005</v>
      </c>
      <c r="D273" s="24">
        <v>6.3520000000000003</v>
      </c>
      <c r="E273" s="24">
        <v>4.3810000000000002</v>
      </c>
    </row>
    <row r="274" spans="1:5" x14ac:dyDescent="0.25">
      <c r="A274" s="23">
        <v>40848</v>
      </c>
      <c r="B274" s="24">
        <v>14.920999999999999</v>
      </c>
      <c r="C274" s="24">
        <v>8.6739999999999995</v>
      </c>
      <c r="D274" s="24">
        <v>6.3319999999999999</v>
      </c>
      <c r="E274" s="24">
        <v>4.3920000000000003</v>
      </c>
    </row>
    <row r="275" spans="1:5" x14ac:dyDescent="0.25">
      <c r="A275" s="23">
        <v>40878</v>
      </c>
      <c r="B275" s="24">
        <v>14.395</v>
      </c>
      <c r="C275" s="24">
        <v>8.4359999999999999</v>
      </c>
      <c r="D275" s="24">
        <v>6.2380000000000004</v>
      </c>
      <c r="E275" s="24">
        <v>4.3949999999999996</v>
      </c>
    </row>
    <row r="276" spans="1:5" x14ac:dyDescent="0.25">
      <c r="A276" s="23">
        <v>40909</v>
      </c>
      <c r="B276" s="24">
        <v>14.02</v>
      </c>
      <c r="C276" s="24">
        <v>8.2439999999999998</v>
      </c>
      <c r="D276" s="24">
        <v>6.0339999999999998</v>
      </c>
      <c r="E276" s="24">
        <v>4.4050000000000002</v>
      </c>
    </row>
    <row r="277" spans="1:5" x14ac:dyDescent="0.25">
      <c r="A277" s="23">
        <v>40940</v>
      </c>
      <c r="B277" s="24">
        <v>13.803000000000001</v>
      </c>
      <c r="C277" s="24">
        <v>8.1359999999999992</v>
      </c>
      <c r="D277" s="24">
        <v>5.7060000000000004</v>
      </c>
      <c r="E277" s="24">
        <v>4.3529999999999998</v>
      </c>
    </row>
    <row r="278" spans="1:5" x14ac:dyDescent="0.25">
      <c r="A278" s="23">
        <v>40969</v>
      </c>
      <c r="B278" s="24">
        <v>13.519</v>
      </c>
      <c r="C278" s="24">
        <v>8.06</v>
      </c>
      <c r="D278" s="24">
        <v>5.3540000000000001</v>
      </c>
      <c r="E278" s="24">
        <v>4.3179999999999996</v>
      </c>
    </row>
    <row r="279" spans="1:5" x14ac:dyDescent="0.25">
      <c r="A279" s="23">
        <v>41000</v>
      </c>
      <c r="B279" s="24">
        <v>13.108000000000001</v>
      </c>
      <c r="C279" s="24">
        <v>8.0429999999999993</v>
      </c>
      <c r="D279" s="24">
        <v>5.093</v>
      </c>
      <c r="E279" s="24">
        <v>4.2229999999999999</v>
      </c>
    </row>
    <row r="280" spans="1:5" x14ac:dyDescent="0.25">
      <c r="A280" s="23">
        <v>41030</v>
      </c>
      <c r="B280" s="24">
        <v>13.044</v>
      </c>
      <c r="C280" s="24">
        <v>8.0109999999999992</v>
      </c>
      <c r="D280" s="24">
        <v>5.2430000000000003</v>
      </c>
      <c r="E280" s="24">
        <v>4.1609999999999996</v>
      </c>
    </row>
    <row r="281" spans="1:5" x14ac:dyDescent="0.25">
      <c r="A281" s="23">
        <v>41061</v>
      </c>
      <c r="B281" s="24">
        <v>13.195</v>
      </c>
      <c r="C281" s="24">
        <v>7.9619999999999997</v>
      </c>
      <c r="D281" s="24">
        <v>5.42</v>
      </c>
      <c r="E281" s="24">
        <v>4.1189999999999998</v>
      </c>
    </row>
    <row r="282" spans="1:5" x14ac:dyDescent="0.25">
      <c r="A282" s="23">
        <v>41091</v>
      </c>
      <c r="B282" s="24">
        <v>13.547000000000001</v>
      </c>
      <c r="C282" s="24">
        <v>7.92</v>
      </c>
      <c r="D282" s="24">
        <v>5.52</v>
      </c>
      <c r="E282" s="24">
        <v>4.13</v>
      </c>
    </row>
    <row r="283" spans="1:5" x14ac:dyDescent="0.25">
      <c r="A283" s="23">
        <v>41122</v>
      </c>
      <c r="B283" s="24">
        <v>13.702999999999999</v>
      </c>
      <c r="C283" s="24">
        <v>7.8550000000000004</v>
      </c>
      <c r="D283" s="24">
        <v>5.6070000000000002</v>
      </c>
      <c r="E283" s="24">
        <v>4.1639999999999997</v>
      </c>
    </row>
    <row r="284" spans="1:5" x14ac:dyDescent="0.25">
      <c r="A284" s="23">
        <v>41153</v>
      </c>
      <c r="B284" s="24">
        <v>13.486000000000001</v>
      </c>
      <c r="C284" s="24">
        <v>7.7629999999999999</v>
      </c>
      <c r="D284" s="24">
        <v>5.6890000000000001</v>
      </c>
      <c r="E284" s="24">
        <v>4.1639999999999997</v>
      </c>
    </row>
    <row r="285" spans="1:5" x14ac:dyDescent="0.25">
      <c r="A285" s="23">
        <v>41183</v>
      </c>
      <c r="B285" s="24">
        <v>13.487</v>
      </c>
      <c r="C285" s="24">
        <v>7.6660000000000004</v>
      </c>
      <c r="D285" s="24">
        <v>5.5330000000000004</v>
      </c>
      <c r="E285" s="24">
        <v>4.04</v>
      </c>
    </row>
    <row r="286" spans="1:5" x14ac:dyDescent="0.25">
      <c r="A286" s="23">
        <v>41214</v>
      </c>
      <c r="B286" s="24">
        <v>13.066000000000001</v>
      </c>
      <c r="C286" s="24">
        <v>7.5510000000000002</v>
      </c>
      <c r="D286" s="24">
        <v>5.3630000000000004</v>
      </c>
      <c r="E286" s="24">
        <v>3.98</v>
      </c>
    </row>
    <row r="287" spans="1:5" x14ac:dyDescent="0.25">
      <c r="A287" s="23">
        <v>41244</v>
      </c>
      <c r="B287" s="24">
        <v>13.016</v>
      </c>
      <c r="C287" s="24">
        <v>7.58</v>
      </c>
      <c r="D287" s="24">
        <v>5.3630000000000004</v>
      </c>
      <c r="E287" s="24">
        <v>4.03</v>
      </c>
    </row>
    <row r="288" spans="1:5" x14ac:dyDescent="0.25">
      <c r="A288" s="23">
        <v>41275</v>
      </c>
      <c r="B288" s="24">
        <v>13.138</v>
      </c>
      <c r="C288" s="24">
        <v>7.6130000000000004</v>
      </c>
      <c r="D288" s="24">
        <v>5.5860000000000003</v>
      </c>
      <c r="E288" s="24">
        <v>4.069</v>
      </c>
    </row>
    <row r="289" spans="1:5" x14ac:dyDescent="0.25">
      <c r="A289" s="23">
        <v>41306</v>
      </c>
      <c r="B289" s="24">
        <v>13.287000000000001</v>
      </c>
      <c r="C289" s="24">
        <v>7.5709999999999997</v>
      </c>
      <c r="D289" s="24">
        <v>5.8650000000000002</v>
      </c>
      <c r="E289" s="24">
        <v>4.0510000000000002</v>
      </c>
    </row>
    <row r="290" spans="1:5" x14ac:dyDescent="0.25">
      <c r="A290" s="23">
        <v>41334</v>
      </c>
      <c r="B290" s="24">
        <v>13.173999999999999</v>
      </c>
      <c r="C290" s="24">
        <v>7.415</v>
      </c>
      <c r="D290" s="24">
        <v>6.0970000000000004</v>
      </c>
      <c r="E290" s="24">
        <v>3.9249999999999998</v>
      </c>
    </row>
    <row r="291" spans="1:5" x14ac:dyDescent="0.25">
      <c r="A291" s="23">
        <v>41365</v>
      </c>
      <c r="B291" s="24">
        <v>12.802</v>
      </c>
      <c r="C291" s="24">
        <v>7.2839999999999998</v>
      </c>
      <c r="D291" s="24">
        <v>6.3330000000000002</v>
      </c>
      <c r="E291" s="24">
        <v>3.9409999999999998</v>
      </c>
    </row>
    <row r="292" spans="1:5" x14ac:dyDescent="0.25">
      <c r="A292" s="23">
        <v>41395</v>
      </c>
      <c r="B292" s="24">
        <v>12.391</v>
      </c>
      <c r="C292" s="24">
        <v>7.2720000000000002</v>
      </c>
      <c r="D292" s="24">
        <v>6.2670000000000003</v>
      </c>
      <c r="E292" s="24">
        <v>3.9569999999999999</v>
      </c>
    </row>
    <row r="293" spans="1:5" x14ac:dyDescent="0.25">
      <c r="A293" s="23">
        <v>41426</v>
      </c>
      <c r="B293" s="24">
        <v>12.161</v>
      </c>
      <c r="C293" s="24">
        <v>7.3079999999999998</v>
      </c>
      <c r="D293" s="24">
        <v>6.1390000000000002</v>
      </c>
      <c r="E293" s="24">
        <v>3.984</v>
      </c>
    </row>
    <row r="294" spans="1:5" x14ac:dyDescent="0.25">
      <c r="A294" s="23">
        <v>41456</v>
      </c>
      <c r="B294" s="24">
        <v>12.065</v>
      </c>
      <c r="C294" s="24">
        <v>7.2469999999999999</v>
      </c>
      <c r="D294" s="24">
        <v>5.92</v>
      </c>
      <c r="E294" s="24">
        <v>3.9329999999999998</v>
      </c>
    </row>
    <row r="295" spans="1:5" x14ac:dyDescent="0.25">
      <c r="A295" s="23">
        <v>41487</v>
      </c>
      <c r="B295" s="24">
        <v>12.406000000000001</v>
      </c>
      <c r="C295" s="24">
        <v>7.1429999999999998</v>
      </c>
      <c r="D295" s="24">
        <v>6.01</v>
      </c>
      <c r="E295" s="24">
        <v>3.8079999999999998</v>
      </c>
    </row>
    <row r="296" spans="1:5" x14ac:dyDescent="0.25">
      <c r="A296" s="23">
        <v>41518</v>
      </c>
      <c r="B296" s="24">
        <v>12.492000000000001</v>
      </c>
      <c r="C296" s="24">
        <v>7.0049999999999999</v>
      </c>
      <c r="D296" s="24">
        <v>5.9260000000000002</v>
      </c>
      <c r="E296" s="24">
        <v>3.7440000000000002</v>
      </c>
    </row>
    <row r="297" spans="1:5" x14ac:dyDescent="0.25">
      <c r="A297" s="23">
        <v>41548</v>
      </c>
      <c r="B297" s="24">
        <v>12.502000000000001</v>
      </c>
      <c r="C297" s="24">
        <v>6.99</v>
      </c>
      <c r="D297" s="24">
        <v>5.8719999999999999</v>
      </c>
      <c r="E297" s="24">
        <v>3.734</v>
      </c>
    </row>
    <row r="298" spans="1:5" x14ac:dyDescent="0.25">
      <c r="A298" s="23">
        <v>41579</v>
      </c>
      <c r="B298" s="24">
        <v>12.276</v>
      </c>
      <c r="C298" s="24">
        <v>6.9130000000000003</v>
      </c>
      <c r="D298" s="24">
        <v>5.6440000000000001</v>
      </c>
      <c r="E298" s="24">
        <v>3.6779999999999999</v>
      </c>
    </row>
    <row r="299" spans="1:5" x14ac:dyDescent="0.25">
      <c r="A299" s="23">
        <v>41609</v>
      </c>
      <c r="B299" s="24">
        <v>12.023</v>
      </c>
      <c r="C299" s="24">
        <v>6.7489999999999997</v>
      </c>
      <c r="D299" s="24">
        <v>5.431</v>
      </c>
      <c r="E299" s="24">
        <v>3.581</v>
      </c>
    </row>
    <row r="300" spans="1:5" x14ac:dyDescent="0.25">
      <c r="A300" s="23">
        <v>41640</v>
      </c>
      <c r="B300" s="24">
        <v>11.852</v>
      </c>
      <c r="C300" s="24">
        <v>6.49</v>
      </c>
      <c r="D300" s="24">
        <v>5.25</v>
      </c>
      <c r="E300" s="24">
        <v>3.4430000000000001</v>
      </c>
    </row>
    <row r="301" spans="1:5" x14ac:dyDescent="0.25">
      <c r="A301" s="23">
        <v>41671</v>
      </c>
      <c r="B301" s="24">
        <v>11.699</v>
      </c>
      <c r="C301" s="24">
        <v>6.3940000000000001</v>
      </c>
      <c r="D301" s="24">
        <v>5.1849999999999996</v>
      </c>
      <c r="E301" s="24">
        <v>3.4540000000000002</v>
      </c>
    </row>
    <row r="302" spans="1:5" x14ac:dyDescent="0.25">
      <c r="A302" s="23">
        <v>41699</v>
      </c>
      <c r="B302" s="24">
        <v>11.911</v>
      </c>
      <c r="C302" s="24">
        <v>6.4240000000000004</v>
      </c>
      <c r="D302" s="24">
        <v>5.4219999999999997</v>
      </c>
      <c r="E302" s="24">
        <v>3.49</v>
      </c>
    </row>
    <row r="303" spans="1:5" x14ac:dyDescent="0.25">
      <c r="A303" s="23">
        <v>41730</v>
      </c>
      <c r="B303" s="24">
        <v>11.698</v>
      </c>
      <c r="C303" s="24">
        <v>6.351</v>
      </c>
      <c r="D303" s="24">
        <v>5.343</v>
      </c>
      <c r="E303" s="24">
        <v>3.4550000000000001</v>
      </c>
    </row>
    <row r="304" spans="1:5" x14ac:dyDescent="0.25">
      <c r="A304" s="23">
        <v>41760</v>
      </c>
      <c r="B304" s="24">
        <v>11.513</v>
      </c>
      <c r="C304" s="24">
        <v>6.2249999999999996</v>
      </c>
      <c r="D304" s="24">
        <v>5.0170000000000003</v>
      </c>
      <c r="E304" s="24">
        <v>3.371</v>
      </c>
    </row>
    <row r="305" spans="1:5" x14ac:dyDescent="0.25">
      <c r="A305" s="23">
        <v>41791</v>
      </c>
      <c r="B305" s="24">
        <v>10.943</v>
      </c>
      <c r="C305" s="24">
        <v>6.0220000000000002</v>
      </c>
      <c r="D305" s="24">
        <v>4.9210000000000003</v>
      </c>
      <c r="E305" s="24">
        <v>3.32</v>
      </c>
    </row>
    <row r="306" spans="1:5" x14ac:dyDescent="0.25">
      <c r="A306" s="23">
        <v>41821</v>
      </c>
      <c r="B306" s="24">
        <v>10.842000000000001</v>
      </c>
      <c r="C306" s="24">
        <v>6.0049999999999999</v>
      </c>
      <c r="D306" s="24">
        <v>5.3940000000000001</v>
      </c>
      <c r="E306" s="24">
        <v>3.3149999999999999</v>
      </c>
    </row>
    <row r="307" spans="1:5" x14ac:dyDescent="0.25">
      <c r="A307" s="23">
        <v>41852</v>
      </c>
      <c r="B307" s="24">
        <v>10.821999999999999</v>
      </c>
      <c r="C307" s="24">
        <v>5.9119999999999999</v>
      </c>
      <c r="D307" s="24">
        <v>5.5579999999999998</v>
      </c>
      <c r="E307" s="24">
        <v>3.3159999999999998</v>
      </c>
    </row>
    <row r="308" spans="1:5" x14ac:dyDescent="0.25">
      <c r="A308" s="23">
        <v>41883</v>
      </c>
      <c r="B308" s="24">
        <v>11.446</v>
      </c>
      <c r="C308" s="24">
        <v>5.8810000000000002</v>
      </c>
      <c r="D308" s="24">
        <v>5.3789999999999996</v>
      </c>
      <c r="E308" s="24">
        <v>3.222</v>
      </c>
    </row>
    <row r="309" spans="1:5" x14ac:dyDescent="0.25">
      <c r="A309" s="23">
        <v>41913</v>
      </c>
      <c r="B309" s="24">
        <v>11.276</v>
      </c>
      <c r="C309" s="24">
        <v>5.7350000000000003</v>
      </c>
      <c r="D309" s="24">
        <v>5.0010000000000003</v>
      </c>
      <c r="E309" s="24">
        <v>3.177</v>
      </c>
    </row>
    <row r="310" spans="1:5" x14ac:dyDescent="0.25">
      <c r="A310" s="23">
        <v>41944</v>
      </c>
      <c r="B310" s="24">
        <v>10.962999999999999</v>
      </c>
      <c r="C310" s="24">
        <v>5.6859999999999999</v>
      </c>
      <c r="D310" s="24">
        <v>5.2229999999999999</v>
      </c>
      <c r="E310" s="24">
        <v>3.161</v>
      </c>
    </row>
    <row r="311" spans="1:5" x14ac:dyDescent="0.25">
      <c r="A311" s="23">
        <v>41974</v>
      </c>
      <c r="B311" s="24">
        <v>10.208</v>
      </c>
      <c r="C311" s="24">
        <v>5.5469999999999997</v>
      </c>
      <c r="D311" s="24">
        <v>5.57</v>
      </c>
      <c r="E311" s="24">
        <v>3.1309999999999998</v>
      </c>
    </row>
    <row r="312" spans="1:5" x14ac:dyDescent="0.25">
      <c r="A312" s="23">
        <v>42005</v>
      </c>
      <c r="B312" s="24">
        <v>9.9039999999999999</v>
      </c>
      <c r="C312" s="24">
        <v>5.5220000000000002</v>
      </c>
      <c r="D312" s="24">
        <v>5.6980000000000004</v>
      </c>
      <c r="E312" s="24">
        <v>3.09</v>
      </c>
    </row>
    <row r="313" spans="1:5" x14ac:dyDescent="0.25">
      <c r="A313" s="23">
        <v>42036</v>
      </c>
      <c r="B313" s="24">
        <v>9.7379999999999995</v>
      </c>
      <c r="C313" s="24">
        <v>5.4219999999999997</v>
      </c>
      <c r="D313" s="24">
        <v>5.62</v>
      </c>
      <c r="E313" s="24">
        <v>2.9860000000000002</v>
      </c>
    </row>
    <row r="314" spans="1:5" x14ac:dyDescent="0.25">
      <c r="A314" s="23">
        <v>42064</v>
      </c>
      <c r="B314" s="24">
        <v>9.83</v>
      </c>
      <c r="C314" s="24">
        <v>5.39</v>
      </c>
      <c r="D314" s="24">
        <v>5.0759999999999996</v>
      </c>
      <c r="E314" s="24">
        <v>2.7989999999999999</v>
      </c>
    </row>
    <row r="315" spans="1:5" x14ac:dyDescent="0.25">
      <c r="A315" s="23">
        <v>42095</v>
      </c>
      <c r="B315" s="24">
        <v>10.105</v>
      </c>
      <c r="C315" s="24">
        <v>5.3380000000000001</v>
      </c>
      <c r="D315" s="24">
        <v>4.8</v>
      </c>
      <c r="E315" s="24">
        <v>2.7440000000000002</v>
      </c>
    </row>
    <row r="316" spans="1:5" x14ac:dyDescent="0.25">
      <c r="A316" s="23">
        <v>42125</v>
      </c>
      <c r="B316" s="24">
        <v>10.276999999999999</v>
      </c>
      <c r="C316" s="24">
        <v>5.3529999999999998</v>
      </c>
      <c r="D316" s="24">
        <v>4.5780000000000003</v>
      </c>
      <c r="E316" s="24">
        <v>2.7280000000000002</v>
      </c>
    </row>
    <row r="317" spans="1:5" x14ac:dyDescent="0.25">
      <c r="A317" s="23">
        <v>42156</v>
      </c>
      <c r="B317" s="24">
        <v>10.242000000000001</v>
      </c>
      <c r="C317" s="24">
        <v>5.2679999999999998</v>
      </c>
      <c r="D317" s="24">
        <v>4.4420000000000002</v>
      </c>
      <c r="E317" s="24">
        <v>2.7480000000000002</v>
      </c>
    </row>
    <row r="318" spans="1:5" x14ac:dyDescent="0.25">
      <c r="A318" s="23">
        <v>42186</v>
      </c>
      <c r="B318" s="24">
        <v>10.29</v>
      </c>
      <c r="C318" s="24">
        <v>5.2069999999999999</v>
      </c>
      <c r="D318" s="24">
        <v>4.3380000000000001</v>
      </c>
      <c r="E318" s="24">
        <v>2.677</v>
      </c>
    </row>
    <row r="319" spans="1:5" x14ac:dyDescent="0.25">
      <c r="A319" s="23">
        <v>42217</v>
      </c>
      <c r="B319" s="24">
        <v>10.057</v>
      </c>
      <c r="C319" s="24">
        <v>5.0549999999999997</v>
      </c>
      <c r="D319" s="24">
        <v>4.2249999999999996</v>
      </c>
      <c r="E319" s="24">
        <v>2.5720000000000001</v>
      </c>
    </row>
    <row r="320" spans="1:5" x14ac:dyDescent="0.25">
      <c r="A320" s="23">
        <v>42248</v>
      </c>
      <c r="B320" s="24">
        <v>9.9</v>
      </c>
      <c r="C320" s="24">
        <v>4.9980000000000002</v>
      </c>
      <c r="D320" s="24">
        <v>4.5579999999999998</v>
      </c>
      <c r="E320" s="24">
        <v>2.5830000000000002</v>
      </c>
    </row>
    <row r="321" spans="1:5" x14ac:dyDescent="0.25">
      <c r="A321" s="23">
        <v>42278</v>
      </c>
      <c r="B321" s="24">
        <v>9.4990000000000006</v>
      </c>
      <c r="C321" s="24">
        <v>4.9379999999999997</v>
      </c>
      <c r="D321" s="24">
        <v>4.5880000000000001</v>
      </c>
      <c r="E321" s="24">
        <v>2.5739999999999998</v>
      </c>
    </row>
    <row r="322" spans="1:5" x14ac:dyDescent="0.25">
      <c r="A322" s="23">
        <v>42309</v>
      </c>
      <c r="B322" s="24">
        <v>9.57</v>
      </c>
      <c r="C322" s="24">
        <v>4.9420000000000002</v>
      </c>
      <c r="D322" s="24">
        <v>4.6500000000000004</v>
      </c>
      <c r="E322" s="24">
        <v>2.5960000000000001</v>
      </c>
    </row>
    <row r="323" spans="1:5" x14ac:dyDescent="0.25">
      <c r="A323" s="23">
        <v>42339</v>
      </c>
      <c r="B323" s="24">
        <v>9.3559999999999999</v>
      </c>
      <c r="C323" s="24">
        <v>4.95</v>
      </c>
      <c r="D323" s="24">
        <v>4.3789999999999996</v>
      </c>
      <c r="E323" s="24">
        <v>2.5659999999999998</v>
      </c>
    </row>
    <row r="324" spans="1:5" x14ac:dyDescent="0.25">
      <c r="A324" s="23">
        <v>42370</v>
      </c>
      <c r="B324" s="24">
        <v>8.968</v>
      </c>
      <c r="C324" s="24">
        <v>4.8579999999999997</v>
      </c>
      <c r="D324" s="24">
        <v>3.9820000000000002</v>
      </c>
      <c r="E324" s="24">
        <v>2.5270000000000001</v>
      </c>
    </row>
    <row r="325" spans="1:5" x14ac:dyDescent="0.25">
      <c r="A325" s="23">
        <v>42401</v>
      </c>
      <c r="B325" s="24">
        <v>8.5890000000000004</v>
      </c>
      <c r="C325" s="24">
        <v>4.774</v>
      </c>
      <c r="D325" s="24">
        <v>3.72</v>
      </c>
      <c r="E325" s="24">
        <v>2.5049999999999999</v>
      </c>
    </row>
    <row r="326" spans="1:5" x14ac:dyDescent="0.25">
      <c r="A326" s="23">
        <v>42430</v>
      </c>
      <c r="B326" s="24">
        <v>8.4570000000000007</v>
      </c>
      <c r="C326" s="24">
        <v>4.7640000000000002</v>
      </c>
      <c r="D326" s="24">
        <v>3.6789999999999998</v>
      </c>
      <c r="E326" s="24">
        <v>2.5510000000000002</v>
      </c>
    </row>
    <row r="327" spans="1:5" x14ac:dyDescent="0.25">
      <c r="A327" s="23">
        <v>42461</v>
      </c>
      <c r="B327" s="24">
        <v>8.8219999999999992</v>
      </c>
      <c r="C327" s="24">
        <v>4.8339999999999996</v>
      </c>
      <c r="D327" s="24">
        <v>3.8420000000000001</v>
      </c>
      <c r="E327" s="24">
        <v>2.5870000000000002</v>
      </c>
    </row>
    <row r="328" spans="1:5" x14ac:dyDescent="0.25">
      <c r="A328" s="23">
        <v>42491</v>
      </c>
      <c r="B328" s="24">
        <v>8.9019999999999992</v>
      </c>
      <c r="C328" s="24">
        <v>4.8170000000000002</v>
      </c>
      <c r="D328" s="24">
        <v>3.859</v>
      </c>
      <c r="E328" s="24">
        <v>2.5790000000000002</v>
      </c>
    </row>
    <row r="329" spans="1:5" x14ac:dyDescent="0.25">
      <c r="A329" s="23">
        <v>42522</v>
      </c>
      <c r="B329" s="24">
        <v>8.9629999999999992</v>
      </c>
      <c r="C329" s="24">
        <v>4.7690000000000001</v>
      </c>
      <c r="D329" s="24">
        <v>3.976</v>
      </c>
      <c r="E329" s="24">
        <v>2.5720000000000001</v>
      </c>
    </row>
    <row r="330" spans="1:5" x14ac:dyDescent="0.25">
      <c r="A330" s="23">
        <v>42552</v>
      </c>
      <c r="B330" s="24">
        <v>8.827</v>
      </c>
      <c r="C330" s="24">
        <v>4.6769999999999996</v>
      </c>
      <c r="D330" s="24">
        <v>3.9849999999999999</v>
      </c>
      <c r="E330" s="24">
        <v>2.5209999999999999</v>
      </c>
    </row>
    <row r="331" spans="1:5" x14ac:dyDescent="0.25">
      <c r="A331" s="23">
        <v>42583</v>
      </c>
      <c r="B331" s="24">
        <v>8.6029999999999998</v>
      </c>
      <c r="C331" s="24">
        <v>4.7069999999999999</v>
      </c>
      <c r="D331" s="24">
        <v>4.3769999999999998</v>
      </c>
      <c r="E331" s="24">
        <v>2.61</v>
      </c>
    </row>
    <row r="332" spans="1:5" x14ac:dyDescent="0.25">
      <c r="A332" s="23">
        <v>42614</v>
      </c>
      <c r="B332" s="24">
        <v>8.3119999999999994</v>
      </c>
      <c r="C332" s="24">
        <v>4.742</v>
      </c>
      <c r="D332" s="24">
        <v>4.0960000000000001</v>
      </c>
      <c r="E332" s="24">
        <v>2.5960000000000001</v>
      </c>
    </row>
    <row r="333" spans="1:5" x14ac:dyDescent="0.25">
      <c r="A333" s="23">
        <v>42644</v>
      </c>
      <c r="B333" s="24">
        <v>8.2989999999999995</v>
      </c>
      <c r="C333" s="24">
        <v>4.8099999999999996</v>
      </c>
      <c r="D333" s="24">
        <v>4.1429999999999998</v>
      </c>
      <c r="E333" s="24">
        <v>2.6659999999999999</v>
      </c>
    </row>
    <row r="334" spans="1:5" x14ac:dyDescent="0.25">
      <c r="A334" s="23">
        <v>42675</v>
      </c>
      <c r="B334" s="24">
        <v>8.4280000000000008</v>
      </c>
      <c r="C334" s="24">
        <v>4.7610000000000001</v>
      </c>
      <c r="D334" s="24">
        <v>3.7040000000000002</v>
      </c>
      <c r="E334" s="24">
        <v>2.5649999999999999</v>
      </c>
    </row>
    <row r="335" spans="1:5" x14ac:dyDescent="0.25">
      <c r="A335" s="23">
        <v>42705</v>
      </c>
      <c r="B335" s="24">
        <v>8.7620000000000005</v>
      </c>
      <c r="C335" s="24">
        <v>4.6859999999999999</v>
      </c>
      <c r="D335" s="24">
        <v>3.7709999999999999</v>
      </c>
      <c r="E335" s="24">
        <v>2.56</v>
      </c>
    </row>
    <row r="336" spans="1:5" x14ac:dyDescent="0.25">
      <c r="A336" s="23">
        <v>42736</v>
      </c>
      <c r="B336" s="24">
        <v>8.7040000000000006</v>
      </c>
      <c r="C336" s="24">
        <v>4.5919999999999996</v>
      </c>
      <c r="D336" s="24">
        <v>3.847</v>
      </c>
      <c r="E336" s="24">
        <v>2.5190000000000001</v>
      </c>
    </row>
    <row r="337" spans="1:5" x14ac:dyDescent="0.25">
      <c r="A337" s="23">
        <v>42767</v>
      </c>
      <c r="B337" s="24">
        <v>8.5259999999999998</v>
      </c>
      <c r="C337" s="24">
        <v>4.5289999999999999</v>
      </c>
      <c r="D337" s="24">
        <v>4.0670000000000002</v>
      </c>
      <c r="E337" s="24">
        <v>2.4950000000000001</v>
      </c>
    </row>
    <row r="338" spans="1:5" x14ac:dyDescent="0.25">
      <c r="A338" s="23">
        <v>42795</v>
      </c>
      <c r="B338" s="24">
        <v>8.0519999999999996</v>
      </c>
      <c r="C338" s="24">
        <v>4.4039999999999999</v>
      </c>
      <c r="D338" s="24">
        <v>4.2249999999999996</v>
      </c>
      <c r="E338" s="24">
        <v>2.4540000000000002</v>
      </c>
    </row>
    <row r="339" spans="1:5" x14ac:dyDescent="0.25">
      <c r="A339" s="23">
        <v>42826</v>
      </c>
      <c r="B339" s="24">
        <v>7.7229999999999999</v>
      </c>
      <c r="C339" s="24">
        <v>4.2889999999999997</v>
      </c>
      <c r="D339" s="24">
        <v>4.3479999999999999</v>
      </c>
      <c r="E339" s="24">
        <v>2.4630000000000001</v>
      </c>
    </row>
    <row r="340" spans="1:5" x14ac:dyDescent="0.25">
      <c r="A340" s="23">
        <v>42856</v>
      </c>
      <c r="B340" s="24">
        <v>7.5289999999999999</v>
      </c>
      <c r="C340" s="24">
        <v>4.2300000000000004</v>
      </c>
      <c r="D340" s="24">
        <v>4.2160000000000002</v>
      </c>
      <c r="E340" s="24">
        <v>2.4809999999999999</v>
      </c>
    </row>
    <row r="341" spans="1:5" x14ac:dyDescent="0.25">
      <c r="A341" s="23">
        <v>42887</v>
      </c>
      <c r="B341" s="24">
        <v>7.593</v>
      </c>
      <c r="C341" s="24">
        <v>4.2130000000000001</v>
      </c>
      <c r="D341" s="24">
        <v>4.0549999999999997</v>
      </c>
      <c r="E341" s="24">
        <v>2.476</v>
      </c>
    </row>
    <row r="342" spans="1:5" x14ac:dyDescent="0.25">
      <c r="A342" s="23">
        <v>42917</v>
      </c>
      <c r="B342" s="24">
        <v>7.5419999999999998</v>
      </c>
      <c r="C342" s="24">
        <v>4.226</v>
      </c>
      <c r="D342" s="24">
        <v>3.7909999999999999</v>
      </c>
      <c r="E342" s="24">
        <v>2.4260000000000002</v>
      </c>
    </row>
    <row r="343" spans="1:5" x14ac:dyDescent="0.25">
      <c r="A343" s="23">
        <v>42948</v>
      </c>
      <c r="B343" s="24">
        <v>7.5510000000000002</v>
      </c>
      <c r="C343" s="24">
        <v>4.2309999999999999</v>
      </c>
      <c r="D343" s="24">
        <v>3.7280000000000002</v>
      </c>
      <c r="E343" s="24">
        <v>2.4300000000000002</v>
      </c>
    </row>
    <row r="344" spans="1:5" x14ac:dyDescent="0.25">
      <c r="A344" s="23">
        <v>42979</v>
      </c>
      <c r="B344" s="24">
        <v>7.6189999999999998</v>
      </c>
      <c r="C344" s="24">
        <v>4.2300000000000004</v>
      </c>
      <c r="D344" s="24">
        <v>3.8039999999999998</v>
      </c>
      <c r="E344" s="24">
        <v>2.4489999999999998</v>
      </c>
    </row>
    <row r="345" spans="1:5" x14ac:dyDescent="0.25">
      <c r="A345" s="23">
        <v>43009</v>
      </c>
      <c r="B345" s="24">
        <v>7.9610000000000003</v>
      </c>
      <c r="C345" s="24">
        <v>4.1440000000000001</v>
      </c>
      <c r="D345" s="24">
        <v>3.8359999999999999</v>
      </c>
      <c r="E345" s="24">
        <v>2.41</v>
      </c>
    </row>
    <row r="346" spans="1:5" x14ac:dyDescent="0.25">
      <c r="A346" s="23">
        <v>43040</v>
      </c>
      <c r="B346" s="24">
        <v>8</v>
      </c>
      <c r="C346" s="24">
        <v>4.0510000000000002</v>
      </c>
      <c r="D346" s="24">
        <v>3.762</v>
      </c>
      <c r="E346" s="24">
        <v>2.3180000000000001</v>
      </c>
    </row>
    <row r="347" spans="1:5" x14ac:dyDescent="0.25">
      <c r="A347" s="23">
        <v>43070</v>
      </c>
      <c r="B347" s="24">
        <v>7.9630000000000001</v>
      </c>
      <c r="C347" s="24">
        <v>3.9729999999999999</v>
      </c>
      <c r="D347" s="24">
        <v>3.49</v>
      </c>
      <c r="E347" s="24">
        <v>2.2349999999999999</v>
      </c>
    </row>
    <row r="348" spans="1:5" x14ac:dyDescent="0.25">
      <c r="A348" s="23">
        <v>43101</v>
      </c>
      <c r="B348" s="24">
        <v>7.8540000000000001</v>
      </c>
      <c r="C348" s="24">
        <v>3.9750000000000001</v>
      </c>
      <c r="D348" s="24">
        <v>3.431</v>
      </c>
      <c r="E348" s="24">
        <v>2.2250000000000001</v>
      </c>
    </row>
    <row r="349" spans="1:5" x14ac:dyDescent="0.25">
      <c r="A349" s="23">
        <v>43132</v>
      </c>
      <c r="B349" s="24">
        <v>7.7679999999999998</v>
      </c>
      <c r="C349" s="24">
        <v>3.9580000000000002</v>
      </c>
      <c r="D349" s="24">
        <v>3.5430000000000001</v>
      </c>
      <c r="E349" s="24">
        <v>2.2669999999999999</v>
      </c>
    </row>
    <row r="350" spans="1:5" x14ac:dyDescent="0.25">
      <c r="A350" s="23">
        <v>43160</v>
      </c>
      <c r="B350" s="24">
        <v>7.4329999999999998</v>
      </c>
      <c r="C350" s="24">
        <v>3.92</v>
      </c>
      <c r="D350" s="24">
        <v>3.774</v>
      </c>
      <c r="E350" s="24">
        <v>2.2869999999999999</v>
      </c>
    </row>
    <row r="351" spans="1:5" x14ac:dyDescent="0.25">
      <c r="A351" s="23">
        <v>43191</v>
      </c>
      <c r="B351" s="24">
        <v>7.1559999999999997</v>
      </c>
      <c r="C351" s="24">
        <v>3.88</v>
      </c>
      <c r="D351" s="24">
        <v>3.7109999999999999</v>
      </c>
      <c r="E351" s="24">
        <v>2.2450000000000001</v>
      </c>
    </row>
    <row r="352" spans="1:5" x14ac:dyDescent="0.25">
      <c r="A352" s="23">
        <v>43221</v>
      </c>
      <c r="B352" s="24">
        <v>6.9710000000000001</v>
      </c>
      <c r="C352" s="24">
        <v>3.8029999999999999</v>
      </c>
      <c r="D352" s="24">
        <v>3.6509999999999998</v>
      </c>
      <c r="E352" s="24">
        <v>2.165</v>
      </c>
    </row>
    <row r="353" spans="1:5" x14ac:dyDescent="0.25">
      <c r="A353" s="23">
        <v>43252</v>
      </c>
      <c r="B353" s="24">
        <v>7.0259999999999998</v>
      </c>
      <c r="C353" s="24">
        <v>3.8029999999999999</v>
      </c>
      <c r="D353" s="24">
        <v>3.5670000000000002</v>
      </c>
      <c r="E353" s="24">
        <v>2.2090000000000001</v>
      </c>
    </row>
    <row r="354" spans="1:5" x14ac:dyDescent="0.25">
      <c r="A354" s="23">
        <v>43282</v>
      </c>
      <c r="B354" s="24">
        <v>6.6</v>
      </c>
      <c r="C354" s="24">
        <v>3.7530000000000001</v>
      </c>
      <c r="D354" s="24">
        <v>3.5459999999999998</v>
      </c>
      <c r="E354" s="24">
        <v>2.2360000000000002</v>
      </c>
    </row>
    <row r="355" spans="1:5" x14ac:dyDescent="0.25">
      <c r="A355" s="23">
        <v>43313</v>
      </c>
      <c r="B355" s="24">
        <v>6.6509999999999998</v>
      </c>
      <c r="C355" s="24">
        <v>3.742</v>
      </c>
      <c r="D355" s="24">
        <v>3.532</v>
      </c>
      <c r="E355" s="24">
        <v>2.2530000000000001</v>
      </c>
    </row>
    <row r="356" spans="1:5" x14ac:dyDescent="0.25">
      <c r="A356" s="23">
        <v>43344</v>
      </c>
      <c r="B356" s="24">
        <v>6.476</v>
      </c>
      <c r="C356" s="24">
        <v>3.6440000000000001</v>
      </c>
      <c r="D356" s="24">
        <v>3.6080000000000001</v>
      </c>
      <c r="E356" s="24">
        <v>2.1379999999999999</v>
      </c>
    </row>
    <row r="357" spans="1:5" x14ac:dyDescent="0.25">
      <c r="A357" s="23">
        <v>43374</v>
      </c>
      <c r="B357" s="24">
        <v>6.6639999999999997</v>
      </c>
      <c r="C357" s="24">
        <v>3.6230000000000002</v>
      </c>
      <c r="D357" s="24">
        <v>3.823</v>
      </c>
      <c r="E357" s="24">
        <v>2.1419999999999999</v>
      </c>
    </row>
    <row r="358" spans="1:5" x14ac:dyDescent="0.25">
      <c r="A358" s="23">
        <v>43405</v>
      </c>
      <c r="B358" s="24">
        <v>6.51</v>
      </c>
      <c r="C358" s="24">
        <v>3.601</v>
      </c>
      <c r="D358" s="24">
        <v>3.9820000000000002</v>
      </c>
      <c r="E358" s="24">
        <v>2.2170000000000001</v>
      </c>
    </row>
    <row r="359" spans="1:5" x14ac:dyDescent="0.25">
      <c r="A359" s="23">
        <v>43435</v>
      </c>
      <c r="B359" s="24">
        <v>6.6859999999999999</v>
      </c>
      <c r="C359" s="24">
        <v>3.6549999999999998</v>
      </c>
      <c r="D359" s="24">
        <v>4.09</v>
      </c>
      <c r="E359" s="24">
        <v>2.3260000000000001</v>
      </c>
    </row>
    <row r="360" spans="1:5" x14ac:dyDescent="0.25">
      <c r="A360" s="23">
        <v>43466</v>
      </c>
      <c r="B360" s="24">
        <v>6.8529999999999998</v>
      </c>
      <c r="C360" s="24">
        <v>3.7290000000000001</v>
      </c>
      <c r="D360" s="24">
        <v>4.0469999999999997</v>
      </c>
      <c r="E360" s="24">
        <v>2.387</v>
      </c>
    </row>
    <row r="361" spans="1:5" x14ac:dyDescent="0.25">
      <c r="A361" s="23">
        <v>43497</v>
      </c>
      <c r="B361" s="24">
        <v>7.1520000000000001</v>
      </c>
      <c r="C361" s="24">
        <v>3.7570000000000001</v>
      </c>
      <c r="D361" s="24">
        <v>3.8380000000000001</v>
      </c>
      <c r="E361" s="24">
        <v>2.3319999999999999</v>
      </c>
    </row>
    <row r="362" spans="1:5" x14ac:dyDescent="0.25">
      <c r="A362" s="23">
        <v>43525</v>
      </c>
      <c r="B362" s="24">
        <v>7.0149999999999997</v>
      </c>
      <c r="C362" s="24">
        <v>3.7480000000000002</v>
      </c>
      <c r="D362" s="24">
        <v>3.6</v>
      </c>
      <c r="E362" s="24">
        <v>2.2280000000000002</v>
      </c>
    </row>
    <row r="363" spans="1:5" x14ac:dyDescent="0.25">
      <c r="A363" s="23">
        <v>43556</v>
      </c>
      <c r="B363" s="24">
        <v>6.7530000000000001</v>
      </c>
      <c r="C363" s="24">
        <v>3.6040000000000001</v>
      </c>
      <c r="D363" s="24">
        <v>3.4710000000000001</v>
      </c>
      <c r="E363" s="24">
        <v>2.13</v>
      </c>
    </row>
    <row r="364" spans="1:5" x14ac:dyDescent="0.25">
      <c r="A364" s="23">
        <v>43586</v>
      </c>
      <c r="B364" s="24">
        <v>6.1710000000000003</v>
      </c>
      <c r="C364" s="24">
        <v>3.5550000000000002</v>
      </c>
      <c r="D364" s="24">
        <v>4.1310000000000002</v>
      </c>
      <c r="E364" s="24">
        <v>2.1669999999999998</v>
      </c>
    </row>
    <row r="365" spans="1:5" x14ac:dyDescent="0.25">
      <c r="A365" s="23">
        <v>43617</v>
      </c>
      <c r="B365" s="24">
        <v>5.9109999999999996</v>
      </c>
      <c r="C365" s="24">
        <v>3.5139999999999998</v>
      </c>
      <c r="D365" s="24">
        <v>4.2679999999999998</v>
      </c>
      <c r="E365" s="24">
        <v>2.2170000000000001</v>
      </c>
    </row>
    <row r="366" spans="1:5" x14ac:dyDescent="0.25">
      <c r="A366" s="23">
        <v>43647</v>
      </c>
      <c r="B366" s="24">
        <v>5.9269999999999996</v>
      </c>
      <c r="C366" s="24">
        <v>3.6019999999999999</v>
      </c>
      <c r="D366" s="24">
        <v>4.58</v>
      </c>
      <c r="E366" s="24">
        <v>2.294</v>
      </c>
    </row>
    <row r="367" spans="1:5" x14ac:dyDescent="0.25">
      <c r="A367" s="23">
        <v>43678</v>
      </c>
      <c r="B367" s="24">
        <v>6.1459999999999999</v>
      </c>
      <c r="C367" s="24">
        <v>3.6059999999999999</v>
      </c>
      <c r="D367" s="24">
        <v>4.1630000000000003</v>
      </c>
      <c r="E367" s="24">
        <v>2.2930000000000001</v>
      </c>
    </row>
    <row r="368" spans="1:5" x14ac:dyDescent="0.25">
      <c r="A368" s="23">
        <v>43709</v>
      </c>
      <c r="B368" s="24">
        <v>6.3289999999999997</v>
      </c>
      <c r="C368" s="24">
        <v>3.5830000000000002</v>
      </c>
      <c r="D368" s="24">
        <v>4.048</v>
      </c>
      <c r="E368" s="24">
        <v>2.2759999999999998</v>
      </c>
    </row>
    <row r="369" spans="1:5" x14ac:dyDescent="0.25">
      <c r="A369" s="23">
        <v>43739</v>
      </c>
      <c r="B369" s="24">
        <v>6.5670000000000002</v>
      </c>
      <c r="C369" s="24">
        <v>3.5019999999999998</v>
      </c>
      <c r="D369" s="24">
        <v>3.7759999999999998</v>
      </c>
      <c r="E369" s="24">
        <v>2.2189999999999999</v>
      </c>
    </row>
    <row r="370" spans="1:5" x14ac:dyDescent="0.25">
      <c r="A370" s="23">
        <v>43770</v>
      </c>
      <c r="B370" s="24">
        <v>6.7380000000000004</v>
      </c>
      <c r="C370" s="24">
        <v>3.464</v>
      </c>
      <c r="D370" s="24">
        <v>3.476</v>
      </c>
      <c r="E370" s="24">
        <v>2.097</v>
      </c>
    </row>
    <row r="371" spans="1:5" x14ac:dyDescent="0.25">
      <c r="A371" s="23">
        <v>43800</v>
      </c>
      <c r="B371" s="24">
        <v>6.7759999999999998</v>
      </c>
      <c r="C371" s="24">
        <v>3.4540000000000002</v>
      </c>
      <c r="D371" s="24">
        <v>3.5979999999999999</v>
      </c>
      <c r="E371" s="24">
        <v>2.0609999999999999</v>
      </c>
    </row>
    <row r="372" spans="1:5" x14ac:dyDescent="0.25">
      <c r="A372" s="23">
        <v>43831</v>
      </c>
      <c r="B372" s="24">
        <v>6.37</v>
      </c>
      <c r="C372" s="24">
        <v>3.4660000000000002</v>
      </c>
      <c r="D372" s="24">
        <v>3.605</v>
      </c>
      <c r="E372" s="24">
        <v>1.992</v>
      </c>
    </row>
    <row r="373" spans="1:5" x14ac:dyDescent="0.25">
      <c r="A373" s="23">
        <v>43862</v>
      </c>
      <c r="B373" s="24">
        <v>6.1159999999999997</v>
      </c>
      <c r="C373" s="24">
        <v>3.4649999999999999</v>
      </c>
      <c r="D373" s="24">
        <v>3.7759999999999998</v>
      </c>
      <c r="E373" s="24">
        <v>2.0089999999999999</v>
      </c>
    </row>
    <row r="374" spans="1:5" x14ac:dyDescent="0.25">
      <c r="A374" s="23">
        <v>43891</v>
      </c>
      <c r="B374" s="24">
        <v>6.383</v>
      </c>
      <c r="C374" s="24">
        <v>3.7170000000000001</v>
      </c>
      <c r="D374" s="24">
        <v>3.8780000000000001</v>
      </c>
      <c r="E374" s="24">
        <v>2.1749999999999998</v>
      </c>
    </row>
    <row r="375" spans="1:5" x14ac:dyDescent="0.25">
      <c r="A375" s="23">
        <v>43922</v>
      </c>
      <c r="B375" s="24">
        <v>12.635</v>
      </c>
      <c r="C375" s="24">
        <v>7.5279999999999996</v>
      </c>
      <c r="D375" s="24">
        <v>7.431</v>
      </c>
      <c r="E375" s="24">
        <v>4.6159999999999997</v>
      </c>
    </row>
    <row r="376" spans="1:5" x14ac:dyDescent="0.25">
      <c r="A376" s="23">
        <v>43952</v>
      </c>
      <c r="B376" s="24">
        <v>18.196000000000002</v>
      </c>
      <c r="C376" s="24">
        <v>10.871</v>
      </c>
      <c r="D376" s="24">
        <v>10.614000000000001</v>
      </c>
      <c r="E376" s="24">
        <v>6.6459999999999999</v>
      </c>
    </row>
    <row r="377" spans="1:5" x14ac:dyDescent="0.25">
      <c r="A377" s="23">
        <v>43983</v>
      </c>
      <c r="B377" s="24">
        <v>21.966999999999999</v>
      </c>
      <c r="C377" s="24">
        <v>12.853</v>
      </c>
      <c r="D377" s="24">
        <v>13.409000000000001</v>
      </c>
      <c r="E377" s="24">
        <v>8.1069999999999993</v>
      </c>
    </row>
    <row r="378" spans="1:5" x14ac:dyDescent="0.25">
      <c r="A378" s="23">
        <v>44013</v>
      </c>
      <c r="B378" s="24">
        <v>18.965</v>
      </c>
      <c r="C378" s="24">
        <v>11.044</v>
      </c>
      <c r="D378" s="24">
        <v>12.269</v>
      </c>
      <c r="E378" s="24">
        <v>7.0750000000000002</v>
      </c>
    </row>
    <row r="379" spans="1:5" x14ac:dyDescent="0.25">
      <c r="A379" s="23">
        <v>44044</v>
      </c>
      <c r="B379" s="24">
        <v>15.816000000000001</v>
      </c>
      <c r="C379" s="24">
        <v>9.1980000000000004</v>
      </c>
      <c r="D379" s="24">
        <v>10.73</v>
      </c>
      <c r="E379" s="24">
        <v>6.0250000000000004</v>
      </c>
    </row>
    <row r="380" spans="1:5" x14ac:dyDescent="0.25">
      <c r="A380" s="23">
        <v>44075</v>
      </c>
      <c r="B380" s="24">
        <v>13.912000000000001</v>
      </c>
      <c r="C380" s="24">
        <v>8.4329999999999998</v>
      </c>
      <c r="D380" s="24">
        <v>8.99</v>
      </c>
      <c r="E380" s="24">
        <v>5.3170000000000002</v>
      </c>
    </row>
    <row r="381" spans="1:5" x14ac:dyDescent="0.25">
      <c r="A381" s="23">
        <v>44105</v>
      </c>
      <c r="B381" s="24">
        <v>12.266</v>
      </c>
      <c r="C381" s="24">
        <v>7.5209999999999999</v>
      </c>
      <c r="D381" s="24">
        <v>7.5119999999999996</v>
      </c>
      <c r="E381" s="24">
        <v>4.7240000000000002</v>
      </c>
    </row>
    <row r="382" spans="1:5" x14ac:dyDescent="0.25">
      <c r="A382" s="23">
        <v>44136</v>
      </c>
      <c r="B382" s="24">
        <v>11.321</v>
      </c>
      <c r="C382" s="24">
        <v>7.1459999999999999</v>
      </c>
      <c r="D382" s="24">
        <v>6.9169999999999998</v>
      </c>
      <c r="E382" s="24">
        <v>4.5620000000000003</v>
      </c>
    </row>
    <row r="383" spans="1:5" x14ac:dyDescent="0.25">
      <c r="A383" s="23">
        <v>44166</v>
      </c>
      <c r="B383" s="24">
        <v>10.28</v>
      </c>
      <c r="C383" s="24">
        <v>6.7169999999999996</v>
      </c>
      <c r="D383" s="24">
        <v>6.665</v>
      </c>
      <c r="E383" s="24">
        <v>4.3019999999999996</v>
      </c>
    </row>
    <row r="384" spans="1:5" x14ac:dyDescent="0.25">
      <c r="A384" s="23">
        <v>44197</v>
      </c>
      <c r="B384" s="24">
        <v>10.081</v>
      </c>
      <c r="C384" s="24">
        <v>6.5309999999999997</v>
      </c>
      <c r="D384" s="24">
        <v>6.6859999999999999</v>
      </c>
      <c r="E384" s="24">
        <v>4.181</v>
      </c>
    </row>
    <row r="385" spans="1:5" x14ac:dyDescent="0.25">
      <c r="A385" s="23">
        <v>44228</v>
      </c>
      <c r="B385" s="24">
        <v>10.071</v>
      </c>
      <c r="C385" s="24">
        <v>6.2759999999999998</v>
      </c>
      <c r="D385" s="24">
        <v>6.625</v>
      </c>
      <c r="E385" s="24">
        <v>4.0049999999999999</v>
      </c>
    </row>
    <row r="386" spans="1:5" x14ac:dyDescent="0.25">
      <c r="A386" s="23">
        <v>44256</v>
      </c>
      <c r="B386" s="24">
        <v>10.132</v>
      </c>
      <c r="C386" s="24">
        <v>6.077</v>
      </c>
      <c r="D386" s="24">
        <v>6.5389999999999997</v>
      </c>
      <c r="E386" s="24">
        <v>3.9319999999999999</v>
      </c>
    </row>
    <row r="387" spans="1:5" x14ac:dyDescent="0.25">
      <c r="A387" s="23">
        <v>44287</v>
      </c>
      <c r="B387" s="24">
        <v>10.263</v>
      </c>
      <c r="C387" s="24">
        <v>6.0940000000000003</v>
      </c>
      <c r="D387" s="24">
        <v>6.2919999999999998</v>
      </c>
      <c r="E387" s="24">
        <v>3.8410000000000002</v>
      </c>
    </row>
    <row r="388" spans="1:5" x14ac:dyDescent="0.25">
      <c r="A388" s="23">
        <v>44317</v>
      </c>
      <c r="B388" s="24">
        <v>9.9169999999999998</v>
      </c>
      <c r="C388" s="24">
        <v>6.0759999999999996</v>
      </c>
      <c r="D388" s="24">
        <v>6.2009999999999996</v>
      </c>
      <c r="E388" s="24">
        <v>3.7029999999999998</v>
      </c>
    </row>
    <row r="389" spans="1:5" x14ac:dyDescent="0.25">
      <c r="A389" s="23">
        <v>44348</v>
      </c>
      <c r="B389" s="24">
        <v>9.6790000000000003</v>
      </c>
      <c r="C389" s="24">
        <v>5.9729999999999999</v>
      </c>
      <c r="D389" s="24">
        <v>6.1829999999999998</v>
      </c>
      <c r="E389" s="24">
        <v>3.5840000000000001</v>
      </c>
    </row>
    <row r="390" spans="1:5" x14ac:dyDescent="0.25">
      <c r="A390" s="23">
        <v>44378</v>
      </c>
      <c r="B390" s="24">
        <v>9.2629999999999999</v>
      </c>
      <c r="C390" s="24">
        <v>5.6559999999999997</v>
      </c>
      <c r="D390" s="24">
        <v>6.0670000000000002</v>
      </c>
      <c r="E390" s="24">
        <v>3.3370000000000002</v>
      </c>
    </row>
    <row r="391" spans="1:5" x14ac:dyDescent="0.25">
      <c r="A391" s="23">
        <v>44409</v>
      </c>
      <c r="B391" s="24">
        <v>9.077</v>
      </c>
      <c r="C391" s="24">
        <v>5.3380000000000001</v>
      </c>
      <c r="D391" s="24">
        <v>5.6580000000000004</v>
      </c>
      <c r="E391" s="24">
        <v>3.1059999999999999</v>
      </c>
    </row>
    <row r="392" spans="1:5" x14ac:dyDescent="0.25">
      <c r="A392" s="23">
        <v>44440</v>
      </c>
      <c r="B392" s="24">
        <v>8.6959999999999997</v>
      </c>
      <c r="C392" s="24">
        <v>5.0430000000000001</v>
      </c>
      <c r="D392" s="24">
        <v>5.2229999999999999</v>
      </c>
      <c r="E392" s="24">
        <v>2.863</v>
      </c>
    </row>
    <row r="393" spans="1:5" x14ac:dyDescent="0.25">
      <c r="A393" s="23">
        <v>44470</v>
      </c>
      <c r="B393" s="24">
        <v>8.1809999999999992</v>
      </c>
      <c r="C393" s="24">
        <v>4.7569999999999997</v>
      </c>
      <c r="D393" s="24">
        <v>4.9740000000000002</v>
      </c>
      <c r="E393" s="24">
        <v>2.6920000000000002</v>
      </c>
    </row>
    <row r="394" spans="1:5" x14ac:dyDescent="0.25">
      <c r="A394" s="23">
        <v>44501</v>
      </c>
      <c r="B394" s="24">
        <v>7.5759999999999996</v>
      </c>
      <c r="C394" s="24">
        <v>4.4740000000000002</v>
      </c>
      <c r="D394" s="24">
        <v>4.75</v>
      </c>
      <c r="E394" s="24">
        <v>2.556</v>
      </c>
    </row>
    <row r="395" spans="1:5" x14ac:dyDescent="0.25">
      <c r="A395" s="23">
        <v>44531</v>
      </c>
      <c r="B395" s="24">
        <v>7.1660000000000004</v>
      </c>
      <c r="C395" s="24">
        <v>4.1790000000000003</v>
      </c>
      <c r="D395" s="24">
        <v>4.673</v>
      </c>
      <c r="E395" s="24">
        <v>2.4140000000000001</v>
      </c>
    </row>
    <row r="396" spans="1:5" x14ac:dyDescent="0.25">
      <c r="A396" s="23">
        <v>44562</v>
      </c>
      <c r="B396" s="24">
        <v>7.06</v>
      </c>
      <c r="C396" s="24">
        <v>4.032</v>
      </c>
      <c r="D396" s="24">
        <v>4.4870000000000001</v>
      </c>
      <c r="E396" s="24">
        <v>2.3650000000000002</v>
      </c>
    </row>
    <row r="397" spans="1:5" x14ac:dyDescent="0.25">
      <c r="A397" s="23">
        <v>44593</v>
      </c>
      <c r="B397" s="24">
        <v>7.1180000000000003</v>
      </c>
      <c r="C397" s="24">
        <v>3.8940000000000001</v>
      </c>
      <c r="D397" s="24">
        <v>4.2290000000000001</v>
      </c>
      <c r="E397" s="24">
        <v>2.2999999999999998</v>
      </c>
    </row>
    <row r="398" spans="1:5" x14ac:dyDescent="0.25">
      <c r="A398" s="23">
        <v>44621</v>
      </c>
      <c r="B398" s="24">
        <v>7.2279999999999998</v>
      </c>
      <c r="C398" s="24">
        <v>3.798</v>
      </c>
      <c r="D398" s="24">
        <v>3.948</v>
      </c>
      <c r="E398" s="24">
        <v>2.173</v>
      </c>
    </row>
    <row r="399" spans="1:5" x14ac:dyDescent="0.25">
      <c r="A399" s="23">
        <v>44652</v>
      </c>
      <c r="B399" s="24">
        <v>7.06</v>
      </c>
      <c r="C399" s="24">
        <v>3.6589999999999998</v>
      </c>
      <c r="D399" s="24">
        <v>3.9340000000000002</v>
      </c>
      <c r="E399" s="24">
        <v>2.0649999999999999</v>
      </c>
    </row>
    <row r="400" spans="1:5" x14ac:dyDescent="0.25">
      <c r="A400" s="23">
        <v>44682</v>
      </c>
      <c r="B400" s="24">
        <v>6.9729999999999999</v>
      </c>
      <c r="C400" s="24">
        <v>3.5590000000000002</v>
      </c>
      <c r="D400" s="24">
        <v>3.87</v>
      </c>
      <c r="E400" s="24">
        <v>1.97</v>
      </c>
    </row>
    <row r="401" spans="1:5" x14ac:dyDescent="0.25">
      <c r="A401" s="23">
        <v>44713</v>
      </c>
      <c r="B401" s="24">
        <v>6.6970000000000001</v>
      </c>
      <c r="C401" s="24">
        <v>3.5339999999999998</v>
      </c>
      <c r="D401" s="24">
        <v>4.1920000000000002</v>
      </c>
      <c r="E401" s="24">
        <v>2.0609999999999999</v>
      </c>
    </row>
    <row r="402" spans="1:5" x14ac:dyDescent="0.25">
      <c r="A402" s="23">
        <v>44743</v>
      </c>
      <c r="B402" s="24">
        <v>6.61</v>
      </c>
      <c r="C402" s="24">
        <v>3.4940000000000002</v>
      </c>
      <c r="D402" s="24">
        <v>4.2430000000000003</v>
      </c>
      <c r="E402" s="24">
        <v>2.0859999999999999</v>
      </c>
    </row>
    <row r="403" spans="1:5" x14ac:dyDescent="0.25">
      <c r="A403" s="23">
        <v>44774</v>
      </c>
      <c r="B403" s="24">
        <v>6.5670000000000002</v>
      </c>
      <c r="C403" s="24">
        <v>3.5</v>
      </c>
      <c r="D403" s="24">
        <v>4.2670000000000003</v>
      </c>
      <c r="E403" s="24">
        <v>2.1019999999999999</v>
      </c>
    </row>
    <row r="404" spans="1:5" x14ac:dyDescent="0.25">
      <c r="A404" s="23">
        <v>44805</v>
      </c>
      <c r="B404" s="24">
        <v>6.6559999999999997</v>
      </c>
      <c r="C404" s="24">
        <v>3.423</v>
      </c>
      <c r="D404" s="24">
        <v>4.0119999999999996</v>
      </c>
      <c r="E404" s="24">
        <v>2.0139999999999998</v>
      </c>
    </row>
    <row r="405" spans="1:5" x14ac:dyDescent="0.25">
      <c r="A405" s="23">
        <v>44835</v>
      </c>
      <c r="B405" s="24">
        <v>6.8879999999999999</v>
      </c>
      <c r="C405" s="24">
        <v>3.4470000000000001</v>
      </c>
      <c r="D405" s="24">
        <v>3.8740000000000001</v>
      </c>
      <c r="E405" s="24">
        <v>1.998</v>
      </c>
    </row>
    <row r="406" spans="1:5" x14ac:dyDescent="0.25">
      <c r="A406" s="23">
        <v>44866</v>
      </c>
      <c r="B406" s="24">
        <v>7.125</v>
      </c>
      <c r="C406" s="24">
        <v>3.4420000000000002</v>
      </c>
      <c r="D406" s="24">
        <v>4.0359999999999996</v>
      </c>
      <c r="E406" s="24">
        <v>2.0499999999999998</v>
      </c>
    </row>
    <row r="407" spans="1:5" x14ac:dyDescent="0.25">
      <c r="A407" s="23">
        <v>44896</v>
      </c>
      <c r="B407" s="24">
        <v>7.34</v>
      </c>
      <c r="C407" s="24">
        <v>3.484</v>
      </c>
      <c r="D407" s="24">
        <v>4.0529999999999999</v>
      </c>
      <c r="E407" s="24">
        <v>2.105</v>
      </c>
    </row>
    <row r="408" spans="1:5" x14ac:dyDescent="0.25">
      <c r="A408" s="23">
        <v>44927</v>
      </c>
      <c r="B408" s="24">
        <v>7.3280000000000003</v>
      </c>
      <c r="C408" s="24">
        <v>3.4649999999999999</v>
      </c>
      <c r="D408" s="24">
        <v>4.1609999999999996</v>
      </c>
      <c r="E408" s="24">
        <v>2.12</v>
      </c>
    </row>
    <row r="409" spans="1:5" x14ac:dyDescent="0.25">
      <c r="A409" s="23">
        <v>44958</v>
      </c>
      <c r="B409" s="24">
        <v>6.9180000000000001</v>
      </c>
      <c r="C409" s="24">
        <v>3.4849999999999999</v>
      </c>
      <c r="D409" s="24">
        <v>4.0819999999999999</v>
      </c>
      <c r="E409" s="24">
        <v>2.109</v>
      </c>
    </row>
    <row r="410" spans="1:5" x14ac:dyDescent="0.25">
      <c r="A410" s="23">
        <v>44986</v>
      </c>
      <c r="B410" s="24">
        <v>6.5339999999999998</v>
      </c>
      <c r="C410" s="24">
        <v>3.5150000000000001</v>
      </c>
      <c r="D410" s="24">
        <v>4.01</v>
      </c>
      <c r="E410" s="24">
        <v>2.1389999999999998</v>
      </c>
    </row>
    <row r="411" spans="1:5" x14ac:dyDescent="0.25">
      <c r="A411" s="23">
        <v>45017</v>
      </c>
      <c r="B411" s="24">
        <v>6.0110000000000001</v>
      </c>
      <c r="C411" s="24">
        <v>3.49</v>
      </c>
      <c r="D411" s="24">
        <v>4.1070000000000002</v>
      </c>
      <c r="E411" s="24">
        <v>2.1389999999999998</v>
      </c>
    </row>
    <row r="412" spans="1:5" x14ac:dyDescent="0.25">
      <c r="A412" s="23">
        <v>45047</v>
      </c>
      <c r="B412" s="24">
        <v>5.9720000000000004</v>
      </c>
      <c r="C412" s="24">
        <v>3.5110000000000001</v>
      </c>
      <c r="D412" s="24">
        <v>4.1719999999999997</v>
      </c>
      <c r="E412" s="24">
        <v>2.1669999999999998</v>
      </c>
    </row>
    <row r="413" spans="1:5" x14ac:dyDescent="0.25">
      <c r="A413" s="23">
        <v>45078</v>
      </c>
      <c r="B413" s="24">
        <v>5.9470000000000001</v>
      </c>
      <c r="C413" s="24">
        <v>3.4990000000000001</v>
      </c>
      <c r="D413" s="24">
        <v>4.3360000000000003</v>
      </c>
      <c r="E413" s="24">
        <v>2.1560000000000001</v>
      </c>
    </row>
    <row r="414" spans="1:5" x14ac:dyDescent="0.25">
      <c r="A414" s="23">
        <v>45108</v>
      </c>
      <c r="B414" s="24">
        <v>6.2610000000000001</v>
      </c>
      <c r="C414" s="24">
        <v>3.5430000000000001</v>
      </c>
      <c r="D414" s="24">
        <v>4.2309999999999999</v>
      </c>
      <c r="E414" s="24">
        <v>2.181</v>
      </c>
    </row>
    <row r="415" spans="1:5" x14ac:dyDescent="0.25">
      <c r="A415" s="23">
        <v>45139</v>
      </c>
      <c r="B415" s="24">
        <v>6.3879999999999999</v>
      </c>
      <c r="C415" s="24">
        <v>3.56</v>
      </c>
      <c r="D415" s="24">
        <v>4.3029999999999999</v>
      </c>
      <c r="E415" s="24">
        <v>2.2330000000000001</v>
      </c>
    </row>
    <row r="416" spans="1:5" x14ac:dyDescent="0.25">
      <c r="A416" s="23">
        <v>45170</v>
      </c>
      <c r="B416" s="24">
        <v>6.5519999999999996</v>
      </c>
      <c r="C416" s="24">
        <v>3.62</v>
      </c>
      <c r="D416" s="24">
        <v>4.383</v>
      </c>
      <c r="E416" s="24">
        <v>2.2930000000000001</v>
      </c>
    </row>
    <row r="417" spans="1:5" x14ac:dyDescent="0.25">
      <c r="A417" s="23">
        <v>45200</v>
      </c>
      <c r="B417" s="24">
        <v>6.7220000000000004</v>
      </c>
      <c r="C417" s="24">
        <v>3.657</v>
      </c>
      <c r="D417" s="24">
        <v>4.7759999999999998</v>
      </c>
      <c r="E417" s="24">
        <v>2.302</v>
      </c>
    </row>
    <row r="418" spans="1:5" x14ac:dyDescent="0.25">
      <c r="A418" s="23">
        <v>45231</v>
      </c>
      <c r="B418" s="24">
        <v>6.5549999999999997</v>
      </c>
      <c r="C418" s="24">
        <v>3.6560000000000001</v>
      </c>
      <c r="D418" s="24">
        <v>5.0309999999999997</v>
      </c>
      <c r="E418" s="24">
        <v>2.2770000000000001</v>
      </c>
    </row>
    <row r="419" spans="1:5" x14ac:dyDescent="0.25">
      <c r="A419" s="23">
        <v>45261</v>
      </c>
      <c r="B419" s="24">
        <v>6.577</v>
      </c>
      <c r="C419" s="24">
        <v>3.68</v>
      </c>
      <c r="D419" s="24">
        <v>4.9290000000000003</v>
      </c>
      <c r="E419" s="24">
        <v>2.2599999999999998</v>
      </c>
    </row>
    <row r="420" spans="1:5" x14ac:dyDescent="0.25">
      <c r="A420" s="23">
        <v>45292</v>
      </c>
      <c r="B420" s="24">
        <v>6.2389999999999999</v>
      </c>
      <c r="C420" s="24">
        <v>3.6829999999999998</v>
      </c>
      <c r="D420" s="24">
        <v>4.4139999999999997</v>
      </c>
      <c r="E420" s="24">
        <v>2.234</v>
      </c>
    </row>
    <row r="421" spans="1:5" x14ac:dyDescent="0.25">
      <c r="A421" s="23">
        <v>45323</v>
      </c>
      <c r="B421" s="24">
        <v>6.3280000000000003</v>
      </c>
      <c r="C421" s="24">
        <v>3.7090000000000001</v>
      </c>
      <c r="D421" s="24">
        <v>4.2850000000000001</v>
      </c>
      <c r="E421" s="24">
        <v>2.246</v>
      </c>
    </row>
    <row r="422" spans="1:5" x14ac:dyDescent="0.25">
      <c r="A422" s="23">
        <v>45352</v>
      </c>
      <c r="B422" s="24">
        <v>6.2510000000000003</v>
      </c>
      <c r="C422" s="24">
        <v>3.6970000000000001</v>
      </c>
      <c r="D422" s="24">
        <v>4.5209999999999999</v>
      </c>
      <c r="E422" s="24">
        <v>2.2280000000000002</v>
      </c>
    </row>
    <row r="423" spans="1:5" x14ac:dyDescent="0.25">
      <c r="A423" s="23">
        <v>45383</v>
      </c>
      <c r="B423" s="24">
        <v>6.3579999999999997</v>
      </c>
      <c r="C423" s="24">
        <v>3.7240000000000002</v>
      </c>
      <c r="D423" s="24">
        <v>4.5979999999999999</v>
      </c>
      <c r="E423" s="24">
        <v>2.2810000000000001</v>
      </c>
    </row>
    <row r="424" spans="1:5" x14ac:dyDescent="0.25">
      <c r="A424" s="23">
        <v>45413</v>
      </c>
      <c r="B424" s="24">
        <v>6.4630000000000001</v>
      </c>
      <c r="C424" s="24">
        <v>3.7639999999999998</v>
      </c>
      <c r="D424" s="24">
        <v>4.681</v>
      </c>
      <c r="E424" s="24">
        <v>2.323</v>
      </c>
    </row>
    <row r="425" spans="1:5" x14ac:dyDescent="0.25">
      <c r="A425" s="23">
        <v>45444</v>
      </c>
      <c r="B425" s="24">
        <v>6.7370000000000001</v>
      </c>
      <c r="C425" s="24">
        <v>3.8450000000000002</v>
      </c>
      <c r="D425" s="24">
        <v>4.6529999999999996</v>
      </c>
      <c r="E425" s="24">
        <v>2.423</v>
      </c>
    </row>
    <row r="426" spans="1:5" x14ac:dyDescent="0.25">
      <c r="A426" s="23">
        <v>45474</v>
      </c>
      <c r="B426" s="24">
        <v>6.9989999999999997</v>
      </c>
      <c r="C426" s="24">
        <v>3.9470000000000001</v>
      </c>
      <c r="D426" s="24">
        <v>4.9989999999999997</v>
      </c>
      <c r="E426" s="24">
        <v>2.4830000000000001</v>
      </c>
    </row>
    <row r="427" spans="1:5" x14ac:dyDescent="0.25">
      <c r="A427" s="23">
        <v>45505</v>
      </c>
      <c r="B427" s="24">
        <v>6.9649999999999999</v>
      </c>
      <c r="C427" s="24">
        <v>3.996</v>
      </c>
      <c r="D427" s="24">
        <v>5.3070000000000004</v>
      </c>
      <c r="E427" s="24">
        <v>2.573</v>
      </c>
    </row>
    <row r="428" spans="1:5" x14ac:dyDescent="0.25">
      <c r="A428" s="23">
        <v>45536</v>
      </c>
      <c r="B428" s="24">
        <v>6.7750000000000004</v>
      </c>
      <c r="C428" s="24">
        <v>3.9889999999999999</v>
      </c>
      <c r="D428" s="24">
        <v>5.2629999999999999</v>
      </c>
      <c r="E428" s="24">
        <v>2.569</v>
      </c>
    </row>
    <row r="429" spans="1:5" x14ac:dyDescent="0.25">
      <c r="A429" s="23">
        <v>45566</v>
      </c>
      <c r="B429" s="24">
        <v>6.7169999999999996</v>
      </c>
      <c r="C429" s="24">
        <v>3.9430000000000001</v>
      </c>
      <c r="D429" s="24">
        <v>5.157</v>
      </c>
      <c r="E429" s="24">
        <v>2.6120000000000001</v>
      </c>
    </row>
    <row r="430" spans="1:5" x14ac:dyDescent="0.25">
      <c r="A430" s="23">
        <v>45597</v>
      </c>
      <c r="B430" s="24">
        <v>6.7679999999999998</v>
      </c>
      <c r="C430" s="24">
        <v>3.9780000000000002</v>
      </c>
      <c r="D430" s="24">
        <v>4.782</v>
      </c>
      <c r="E430" s="24">
        <v>2.5939999999999999</v>
      </c>
    </row>
    <row r="431" spans="1:5" x14ac:dyDescent="0.25">
      <c r="A431" s="23">
        <v>45627</v>
      </c>
      <c r="B431" s="24">
        <v>6.7549999999999999</v>
      </c>
      <c r="C431" s="24">
        <v>3.984</v>
      </c>
      <c r="D431" s="24">
        <v>4.8079999999999998</v>
      </c>
      <c r="E431" s="24">
        <v>2.6</v>
      </c>
    </row>
    <row r="432" spans="1:5" x14ac:dyDescent="0.25">
      <c r="A432" s="23">
        <v>45658</v>
      </c>
      <c r="B432" s="24">
        <v>6.9619999999999997</v>
      </c>
      <c r="C432" s="24">
        <v>3.976</v>
      </c>
      <c r="D432" s="24">
        <v>4.7839999999999998</v>
      </c>
      <c r="E432" s="24">
        <v>2.5099999999999998</v>
      </c>
    </row>
    <row r="433" spans="1:5" x14ac:dyDescent="0.25">
      <c r="A433" s="23">
        <v>45689</v>
      </c>
      <c r="B433" s="24">
        <v>7.133</v>
      </c>
      <c r="C433" s="24">
        <v>3.9289999999999998</v>
      </c>
      <c r="D433" s="24">
        <v>5.3310000000000004</v>
      </c>
      <c r="E433" s="24">
        <v>2.5289999999999999</v>
      </c>
    </row>
    <row r="434" spans="1:5" x14ac:dyDescent="0.25">
      <c r="A434" s="23">
        <v>45717</v>
      </c>
      <c r="B434" s="24">
        <v>7.1</v>
      </c>
      <c r="C434" s="24">
        <v>3.972</v>
      </c>
      <c r="D434" s="24">
        <v>5.6719999999999997</v>
      </c>
      <c r="E434" s="24">
        <v>2.6469999999999998</v>
      </c>
    </row>
    <row r="435" spans="1:5" x14ac:dyDescent="0.25">
      <c r="A435" s="23">
        <v>45748</v>
      </c>
      <c r="B435" s="24">
        <v>7.0419999999999998</v>
      </c>
      <c r="C435" s="24">
        <v>4.0510000000000002</v>
      </c>
      <c r="D435" s="24">
        <v>5.8120000000000003</v>
      </c>
      <c r="E435" s="24">
        <v>2.7869999999999999</v>
      </c>
    </row>
    <row r="436" spans="1:5" x14ac:dyDescent="0.25">
      <c r="A436" s="23">
        <v>45778</v>
      </c>
      <c r="B436" s="24">
        <v>7.0460000000000003</v>
      </c>
      <c r="C436" s="24">
        <v>4.0819999999999999</v>
      </c>
      <c r="D436" s="24">
        <v>5.3550000000000004</v>
      </c>
      <c r="E436" s="24">
        <v>2.8580000000000001</v>
      </c>
    </row>
    <row r="437" spans="1:5" x14ac:dyDescent="0.25">
      <c r="A437" s="23">
        <v>45809</v>
      </c>
      <c r="B437" s="24">
        <v>7.3719999999999999</v>
      </c>
      <c r="C437" s="24">
        <v>4.0510000000000002</v>
      </c>
      <c r="D437" s="24">
        <v>4.8869999999999996</v>
      </c>
      <c r="E437" s="24">
        <v>2.7290000000000001</v>
      </c>
    </row>
    <row r="438" spans="1:5" x14ac:dyDescent="0.25">
      <c r="A438" s="23">
        <v>45839</v>
      </c>
      <c r="B438" s="24">
        <v>7.1340000000000003</v>
      </c>
      <c r="C438" s="24">
        <v>4.0419999999999998</v>
      </c>
      <c r="D438" s="24">
        <v>5.0490000000000004</v>
      </c>
      <c r="E438" s="24">
        <v>2.7589999999999999</v>
      </c>
    </row>
    <row r="439" spans="1:5" x14ac:dyDescent="0.25">
      <c r="A439" s="23">
        <v>45870</v>
      </c>
      <c r="B439" s="24">
        <v>7.0890000000000004</v>
      </c>
      <c r="C439" s="24">
        <v>4.0380000000000003</v>
      </c>
      <c r="D439" s="24">
        <v>5.1630000000000003</v>
      </c>
      <c r="E439" s="24">
        <v>2.7069999999999999</v>
      </c>
    </row>
    <row r="440" spans="1:5" x14ac:dyDescent="0.25">
      <c r="A440" s="23">
        <v>45901</v>
      </c>
      <c r="B440" s="24">
        <v>7.133</v>
      </c>
      <c r="C440" s="24">
        <v>4.1219999999999999</v>
      </c>
      <c r="D440" s="24">
        <v>5.7590000000000003</v>
      </c>
      <c r="E440" s="24">
        <v>2.9169999999999998</v>
      </c>
    </row>
    <row r="441" spans="1:5" x14ac:dyDescent="0.25">
      <c r="A441" s="23">
        <v>45931</v>
      </c>
      <c r="B441" s="24">
        <v>7.48</v>
      </c>
      <c r="C441" s="24">
        <v>4.1779999999999999</v>
      </c>
      <c r="D441" s="24">
        <v>5.8</v>
      </c>
      <c r="E441" s="24">
        <v>2.972</v>
      </c>
    </row>
    <row r="442" spans="1:5" x14ac:dyDescent="0.25">
      <c r="A442" s="23">
        <v>45962</v>
      </c>
      <c r="B442" s="24">
        <v>7.77</v>
      </c>
      <c r="C442" s="24">
        <v>4.2690000000000001</v>
      </c>
      <c r="D442" s="24">
        <v>5.8</v>
      </c>
      <c r="E442" s="24">
        <v>3.0739999999999998</v>
      </c>
    </row>
    <row r="443" spans="1:5" x14ac:dyDescent="0.25">
      <c r="A443" s="23">
        <v>45992</v>
      </c>
      <c r="B443" s="24">
        <v>7.7460000000000004</v>
      </c>
      <c r="C443" s="24">
        <v>4.2569999999999997</v>
      </c>
      <c r="D443" s="24">
        <v>5.6029999999999998</v>
      </c>
      <c r="E443" s="24">
        <v>3.0590000000000002</v>
      </c>
    </row>
    <row r="444" spans="1:5" x14ac:dyDescent="0.25">
      <c r="A444" s="23">
        <v>46023</v>
      </c>
      <c r="B444" s="24">
        <v>7.6210000000000004</v>
      </c>
      <c r="C444" s="24">
        <v>4.2649999999999997</v>
      </c>
      <c r="D444" s="24">
        <v>5.7089999999999996</v>
      </c>
      <c r="E444" s="24">
        <v>3.0960000000000001</v>
      </c>
    </row>
    <row r="445" spans="1:5" x14ac:dyDescent="0.25">
      <c r="A445" s="23">
        <v>46054</v>
      </c>
      <c r="B445" s="24">
        <v>7.4720000000000004</v>
      </c>
      <c r="C445" s="24">
        <v>4.2430000000000003</v>
      </c>
      <c r="D445" s="24">
        <v>5.819</v>
      </c>
      <c r="E445" s="24">
        <v>3.113</v>
      </c>
    </row>
    <row r="446" spans="1:5" x14ac:dyDescent="0.25">
      <c r="A446" s="23">
        <v>46082</v>
      </c>
      <c r="B446" s="24">
        <v>7.2439999999999998</v>
      </c>
      <c r="C446" s="24">
        <v>4.2270000000000003</v>
      </c>
      <c r="D446" s="24">
        <v>5.6280000000000001</v>
      </c>
      <c r="E446" s="24">
        <v>3.073</v>
      </c>
    </row>
    <row r="447" spans="1:5" x14ac:dyDescent="0.25">
      <c r="B447" s="24"/>
      <c r="C447" s="24"/>
      <c r="D447" s="24"/>
      <c r="E447" s="24"/>
    </row>
    <row r="448" spans="1:5" x14ac:dyDescent="0.25">
      <c r="B448" s="24"/>
      <c r="C448" s="24"/>
      <c r="D448" s="24"/>
      <c r="E448" s="24"/>
    </row>
    <row r="449" spans="2:5" x14ac:dyDescent="0.25">
      <c r="B449" s="24"/>
      <c r="C449" s="24"/>
      <c r="D449" s="24"/>
      <c r="E449" s="24"/>
    </row>
    <row r="450" spans="2:5" x14ac:dyDescent="0.25">
      <c r="B450" s="24"/>
      <c r="C450" s="24"/>
      <c r="D450" s="24"/>
      <c r="E450" s="24"/>
    </row>
    <row r="451" spans="2:5" x14ac:dyDescent="0.25">
      <c r="B451" s="24"/>
      <c r="C451" s="24"/>
      <c r="D451" s="24"/>
      <c r="E451" s="24"/>
    </row>
    <row r="452" spans="2:5" x14ac:dyDescent="0.25">
      <c r="B452" s="24"/>
      <c r="C452" s="24"/>
      <c r="D452" s="24"/>
      <c r="E452" s="24"/>
    </row>
    <row r="453" spans="2:5" x14ac:dyDescent="0.25">
      <c r="B453" s="24"/>
      <c r="C453" s="24"/>
      <c r="D453" s="24"/>
      <c r="E453" s="24"/>
    </row>
    <row r="454" spans="2:5" x14ac:dyDescent="0.25">
      <c r="B454" s="24"/>
      <c r="C454" s="24"/>
      <c r="D454" s="24"/>
      <c r="E454" s="24"/>
    </row>
    <row r="455" spans="2:5" x14ac:dyDescent="0.25">
      <c r="B455" s="24"/>
      <c r="C455" s="24"/>
      <c r="D455" s="24"/>
      <c r="E455" s="24"/>
    </row>
    <row r="456" spans="2:5" x14ac:dyDescent="0.25">
      <c r="B456" s="24"/>
      <c r="C456" s="24"/>
      <c r="D456" s="24"/>
      <c r="E456" s="24"/>
    </row>
    <row r="457" spans="2:5" x14ac:dyDescent="0.25">
      <c r="B457" s="24"/>
      <c r="C457" s="24"/>
      <c r="D457" s="24"/>
      <c r="E457" s="24"/>
    </row>
    <row r="458" spans="2:5" x14ac:dyDescent="0.25">
      <c r="B458" s="24"/>
      <c r="C458" s="24"/>
      <c r="D458" s="24"/>
      <c r="E458" s="24"/>
    </row>
    <row r="459" spans="2:5" x14ac:dyDescent="0.25">
      <c r="B459" s="24"/>
      <c r="C459" s="24"/>
      <c r="D459" s="24"/>
      <c r="E459" s="24"/>
    </row>
    <row r="460" spans="2:5" x14ac:dyDescent="0.25">
      <c r="B460" s="24"/>
      <c r="C460" s="24"/>
      <c r="D460" s="24"/>
      <c r="E460" s="24"/>
    </row>
    <row r="461" spans="2:5" x14ac:dyDescent="0.25">
      <c r="B461" s="24"/>
      <c r="C461" s="24"/>
      <c r="D461" s="24"/>
      <c r="E461" s="24"/>
    </row>
    <row r="462" spans="2:5" x14ac:dyDescent="0.25">
      <c r="B462" s="24"/>
      <c r="C462" s="24"/>
      <c r="D462" s="24"/>
      <c r="E462" s="24"/>
    </row>
    <row r="463" spans="2:5" x14ac:dyDescent="0.25">
      <c r="B463" s="24"/>
      <c r="C463" s="24"/>
      <c r="D463" s="24"/>
      <c r="E463" s="24"/>
    </row>
    <row r="464" spans="2:5" x14ac:dyDescent="0.25">
      <c r="B464" s="24"/>
      <c r="C464" s="24"/>
      <c r="D464" s="24"/>
      <c r="E464" s="24"/>
    </row>
    <row r="465" spans="2:5" x14ac:dyDescent="0.25">
      <c r="B465" s="24"/>
      <c r="C465" s="24"/>
      <c r="D465" s="24"/>
      <c r="E465" s="24"/>
    </row>
    <row r="466" spans="2:5" x14ac:dyDescent="0.25">
      <c r="B466" s="24"/>
      <c r="C466" s="24"/>
      <c r="D466" s="24"/>
      <c r="E466" s="24"/>
    </row>
    <row r="467" spans="2:5" x14ac:dyDescent="0.25">
      <c r="B467" s="24"/>
      <c r="C467" s="24"/>
      <c r="D467" s="24"/>
      <c r="E467" s="24"/>
    </row>
    <row r="468" spans="2:5" x14ac:dyDescent="0.25">
      <c r="B468" s="24"/>
      <c r="C468" s="24"/>
      <c r="D468" s="24"/>
      <c r="E468" s="24"/>
    </row>
    <row r="469" spans="2:5" x14ac:dyDescent="0.25">
      <c r="B469" s="24"/>
      <c r="C469" s="24"/>
      <c r="D469" s="24"/>
      <c r="E469" s="24"/>
    </row>
    <row r="470" spans="2:5" x14ac:dyDescent="0.25">
      <c r="B470" s="24"/>
      <c r="C470" s="24"/>
      <c r="D470" s="24"/>
      <c r="E470" s="24"/>
    </row>
    <row r="471" spans="2:5" x14ac:dyDescent="0.25">
      <c r="B471" s="24"/>
      <c r="C471" s="24"/>
      <c r="D471" s="24"/>
      <c r="E471" s="24"/>
    </row>
  </sheetData>
  <mergeCells count="1">
    <mergeCell ref="B2:I3"/>
  </mergeCells>
  <pageMargins left="0.7" right="0.7" top="0.75" bottom="0.75" header="0.3" footer="0.3"/>
  <pageSetup orientation="portrait" horizontalDpi="200" verticalDpi="200" r:id="rId1"/>
  <headerFooter>
    <oddHeader>&amp;L&amp;"Calibri"&amp;11&amp;K000000NONCONFIDENTIAL // EXTERNAL&amp;1#</oddHeader>
  </headerFooter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4B7735F-8FF4-47A3-A2F0-2EB980CA6520}">
  <dimension ref="A1:I462"/>
  <sheetViews>
    <sheetView workbookViewId="0">
      <selection activeCell="A8" sqref="A8"/>
    </sheetView>
  </sheetViews>
  <sheetFormatPr defaultRowHeight="15" x14ac:dyDescent="0.25"/>
  <cols>
    <col min="1" max="1" width="27.7109375" customWidth="1"/>
    <col min="2" max="26" width="18.7109375" customWidth="1"/>
  </cols>
  <sheetData>
    <row r="1" spans="1:9" s="1" customFormat="1" x14ac:dyDescent="0.25"/>
    <row r="2" spans="1:9" s="1" customFormat="1" ht="15" customHeight="1" x14ac:dyDescent="0.25">
      <c r="B2" s="32" t="s">
        <v>0</v>
      </c>
      <c r="C2" s="32"/>
      <c r="D2" s="32"/>
      <c r="E2" s="32"/>
      <c r="F2" s="32"/>
      <c r="G2" s="32"/>
      <c r="H2" s="32"/>
      <c r="I2" s="32"/>
    </row>
    <row r="3" spans="1:9" s="1" customFormat="1" ht="15" customHeight="1" x14ac:dyDescent="0.25">
      <c r="B3" s="32"/>
      <c r="C3" s="32"/>
      <c r="D3" s="32"/>
      <c r="E3" s="32"/>
      <c r="F3" s="32"/>
      <c r="G3" s="32"/>
      <c r="H3" s="32"/>
      <c r="I3" s="32"/>
    </row>
    <row r="4" spans="1:9" s="1" customFormat="1" x14ac:dyDescent="0.25"/>
    <row r="5" spans="1:9" s="3" customFormat="1" x14ac:dyDescent="0.25"/>
    <row r="7" spans="1:9" x14ac:dyDescent="0.25">
      <c r="A7" s="17" t="s">
        <v>9</v>
      </c>
    </row>
    <row r="8" spans="1:9" x14ac:dyDescent="0.25">
      <c r="A8" t="s">
        <v>103</v>
      </c>
    </row>
    <row r="9" spans="1:9" x14ac:dyDescent="0.25">
      <c r="A9" t="s">
        <v>15</v>
      </c>
    </row>
    <row r="11" spans="1:9" x14ac:dyDescent="0.25">
      <c r="A11" s="22" t="s">
        <v>10</v>
      </c>
      <c r="B11" s="22" t="s">
        <v>13</v>
      </c>
      <c r="C11" s="22" t="s">
        <v>14</v>
      </c>
    </row>
    <row r="12" spans="1:9" x14ac:dyDescent="0.25">
      <c r="A12" s="23">
        <v>32874</v>
      </c>
      <c r="B12" s="24">
        <v>42.917999999999999</v>
      </c>
      <c r="C12" s="24">
        <v>34.081000000000003</v>
      </c>
    </row>
    <row r="13" spans="1:9" x14ac:dyDescent="0.25">
      <c r="A13" s="23">
        <v>32905</v>
      </c>
      <c r="B13" s="24">
        <v>43.244</v>
      </c>
      <c r="C13" s="24">
        <v>34.085000000000001</v>
      </c>
    </row>
    <row r="14" spans="1:9" x14ac:dyDescent="0.25">
      <c r="A14" s="23">
        <v>32933</v>
      </c>
      <c r="B14" s="24">
        <v>43.283999999999999</v>
      </c>
      <c r="C14" s="24">
        <v>34.087000000000003</v>
      </c>
    </row>
    <row r="15" spans="1:9" x14ac:dyDescent="0.25">
      <c r="A15" s="23">
        <v>32964</v>
      </c>
      <c r="B15" s="24">
        <v>44.533000000000001</v>
      </c>
      <c r="C15" s="24">
        <v>34.215000000000003</v>
      </c>
    </row>
    <row r="16" spans="1:9" x14ac:dyDescent="0.25">
      <c r="A16" s="23">
        <v>32994</v>
      </c>
      <c r="B16" s="24">
        <v>44.768000000000001</v>
      </c>
      <c r="C16" s="24">
        <v>34.347999999999999</v>
      </c>
    </row>
    <row r="17" spans="1:3" x14ac:dyDescent="0.25">
      <c r="A17" s="23">
        <v>33025</v>
      </c>
      <c r="B17" s="24">
        <v>45.037999999999997</v>
      </c>
      <c r="C17" s="24">
        <v>34.219000000000001</v>
      </c>
    </row>
    <row r="18" spans="1:3" x14ac:dyDescent="0.25">
      <c r="A18" s="23">
        <v>33055</v>
      </c>
      <c r="B18" s="24">
        <v>44.392000000000003</v>
      </c>
      <c r="C18" s="24">
        <v>34.067999999999998</v>
      </c>
    </row>
    <row r="19" spans="1:3" x14ac:dyDescent="0.25">
      <c r="A19" s="23">
        <v>33086</v>
      </c>
      <c r="B19" s="24">
        <v>43.811999999999998</v>
      </c>
      <c r="C19" s="24">
        <v>33.523000000000003</v>
      </c>
    </row>
    <row r="20" spans="1:3" x14ac:dyDescent="0.25">
      <c r="A20" s="23">
        <v>33117</v>
      </c>
      <c r="B20" s="24">
        <v>43.920999999999999</v>
      </c>
      <c r="C20" s="24">
        <v>33.598999999999997</v>
      </c>
    </row>
    <row r="21" spans="1:3" x14ac:dyDescent="0.25">
      <c r="A21" s="23">
        <v>33147</v>
      </c>
      <c r="B21" s="24">
        <v>44.137</v>
      </c>
      <c r="C21" s="24">
        <v>33.652000000000001</v>
      </c>
    </row>
    <row r="22" spans="1:3" x14ac:dyDescent="0.25">
      <c r="A22" s="23">
        <v>33178</v>
      </c>
      <c r="B22" s="24">
        <v>44.268999999999998</v>
      </c>
      <c r="C22" s="24">
        <v>34.188000000000002</v>
      </c>
    </row>
    <row r="23" spans="1:3" x14ac:dyDescent="0.25">
      <c r="A23" s="23">
        <v>33208</v>
      </c>
      <c r="B23" s="24">
        <v>44.619</v>
      </c>
      <c r="C23" s="24">
        <v>34.259</v>
      </c>
    </row>
    <row r="24" spans="1:3" x14ac:dyDescent="0.25">
      <c r="A24" s="23">
        <v>33239</v>
      </c>
      <c r="B24" s="24">
        <v>44.59</v>
      </c>
      <c r="C24" s="24">
        <v>34.107999999999997</v>
      </c>
    </row>
    <row r="25" spans="1:3" x14ac:dyDescent="0.25">
      <c r="A25" s="23">
        <v>33270</v>
      </c>
      <c r="B25" s="24">
        <v>44.633000000000003</v>
      </c>
      <c r="C25" s="24">
        <v>33.874000000000002</v>
      </c>
    </row>
    <row r="26" spans="1:3" x14ac:dyDescent="0.25">
      <c r="A26" s="23">
        <v>33298</v>
      </c>
      <c r="B26" s="24">
        <v>43.853999999999999</v>
      </c>
      <c r="C26" s="24">
        <v>33.639000000000003</v>
      </c>
    </row>
    <row r="27" spans="1:3" x14ac:dyDescent="0.25">
      <c r="A27" s="23">
        <v>33329</v>
      </c>
      <c r="B27" s="24">
        <v>43.503</v>
      </c>
      <c r="C27" s="24">
        <v>33.591000000000001</v>
      </c>
    </row>
    <row r="28" spans="1:3" x14ac:dyDescent="0.25">
      <c r="A28" s="23">
        <v>33359</v>
      </c>
      <c r="B28" s="24">
        <v>43.731999999999999</v>
      </c>
      <c r="C28" s="24">
        <v>33.582999999999998</v>
      </c>
    </row>
    <row r="29" spans="1:3" x14ac:dyDescent="0.25">
      <c r="A29" s="23">
        <v>33390</v>
      </c>
      <c r="B29" s="24">
        <v>44.124000000000002</v>
      </c>
      <c r="C29" s="24">
        <v>33.743000000000002</v>
      </c>
    </row>
    <row r="30" spans="1:3" x14ac:dyDescent="0.25">
      <c r="A30" s="23">
        <v>33420</v>
      </c>
      <c r="B30" s="24">
        <v>44.835000000000001</v>
      </c>
      <c r="C30" s="24">
        <v>33.893000000000001</v>
      </c>
    </row>
    <row r="31" spans="1:3" x14ac:dyDescent="0.25">
      <c r="A31" s="23">
        <v>33451</v>
      </c>
      <c r="B31" s="24">
        <v>44.350999999999999</v>
      </c>
      <c r="C31" s="24">
        <v>33.945</v>
      </c>
    </row>
    <row r="32" spans="1:3" x14ac:dyDescent="0.25">
      <c r="A32" s="23">
        <v>33482</v>
      </c>
      <c r="B32" s="24">
        <v>44.636000000000003</v>
      </c>
      <c r="C32" s="24">
        <v>33.756999999999998</v>
      </c>
    </row>
    <row r="33" spans="1:3" x14ac:dyDescent="0.25">
      <c r="A33" s="23">
        <v>33512</v>
      </c>
      <c r="B33" s="24">
        <v>44.606000000000002</v>
      </c>
      <c r="C33" s="24">
        <v>33.664000000000001</v>
      </c>
    </row>
    <row r="34" spans="1:3" x14ac:dyDescent="0.25">
      <c r="A34" s="23">
        <v>33543</v>
      </c>
      <c r="B34" s="24">
        <v>45.439</v>
      </c>
      <c r="C34" s="24">
        <v>33.520000000000003</v>
      </c>
    </row>
    <row r="35" spans="1:3" x14ac:dyDescent="0.25">
      <c r="A35" s="23">
        <v>33573</v>
      </c>
      <c r="B35" s="24">
        <v>45.210999999999999</v>
      </c>
      <c r="C35" s="24">
        <v>33.317</v>
      </c>
    </row>
    <row r="36" spans="1:3" x14ac:dyDescent="0.25">
      <c r="A36" s="23">
        <v>33604</v>
      </c>
      <c r="B36" s="24">
        <v>45.445999999999998</v>
      </c>
      <c r="C36" s="24">
        <v>33.530999999999999</v>
      </c>
    </row>
    <row r="37" spans="1:3" x14ac:dyDescent="0.25">
      <c r="A37" s="23">
        <v>33635</v>
      </c>
      <c r="B37" s="24">
        <v>46.378</v>
      </c>
      <c r="C37" s="24">
        <v>34.1</v>
      </c>
    </row>
    <row r="38" spans="1:3" x14ac:dyDescent="0.25">
      <c r="A38" s="23">
        <v>33664</v>
      </c>
      <c r="B38" s="24">
        <v>47.625999999999998</v>
      </c>
      <c r="C38" s="24">
        <v>34.935000000000002</v>
      </c>
    </row>
    <row r="39" spans="1:3" x14ac:dyDescent="0.25">
      <c r="A39" s="23">
        <v>33695</v>
      </c>
      <c r="B39" s="24">
        <v>48.024000000000001</v>
      </c>
      <c r="C39" s="24">
        <v>35.048000000000002</v>
      </c>
    </row>
    <row r="40" spans="1:3" x14ac:dyDescent="0.25">
      <c r="A40" s="23">
        <v>33725</v>
      </c>
      <c r="B40" s="24">
        <v>47.72</v>
      </c>
      <c r="C40" s="24">
        <v>34.862000000000002</v>
      </c>
    </row>
    <row r="41" spans="1:3" x14ac:dyDescent="0.25">
      <c r="A41" s="23">
        <v>33756</v>
      </c>
      <c r="B41" s="24">
        <v>47.274000000000001</v>
      </c>
      <c r="C41" s="24">
        <v>34.642000000000003</v>
      </c>
    </row>
    <row r="42" spans="1:3" x14ac:dyDescent="0.25">
      <c r="A42" s="23">
        <v>33786</v>
      </c>
      <c r="B42" s="24">
        <v>47.201999999999998</v>
      </c>
      <c r="C42" s="24">
        <v>34.633000000000003</v>
      </c>
    </row>
    <row r="43" spans="1:3" x14ac:dyDescent="0.25">
      <c r="A43" s="23">
        <v>33817</v>
      </c>
      <c r="B43" s="24">
        <v>47.250999999999998</v>
      </c>
      <c r="C43" s="24">
        <v>34.695999999999998</v>
      </c>
    </row>
    <row r="44" spans="1:3" x14ac:dyDescent="0.25">
      <c r="A44" s="23">
        <v>33848</v>
      </c>
      <c r="B44" s="24">
        <v>47.676000000000002</v>
      </c>
      <c r="C44" s="24">
        <v>34.798000000000002</v>
      </c>
    </row>
    <row r="45" spans="1:3" x14ac:dyDescent="0.25">
      <c r="A45" s="23">
        <v>33878</v>
      </c>
      <c r="B45" s="24">
        <v>48.151000000000003</v>
      </c>
      <c r="C45" s="24">
        <v>34.654000000000003</v>
      </c>
    </row>
    <row r="46" spans="1:3" x14ac:dyDescent="0.25">
      <c r="A46" s="23">
        <v>33909</v>
      </c>
      <c r="B46" s="24">
        <v>48.429000000000002</v>
      </c>
      <c r="C46" s="24">
        <v>34.417000000000002</v>
      </c>
    </row>
    <row r="47" spans="1:3" x14ac:dyDescent="0.25">
      <c r="A47" s="23">
        <v>33939</v>
      </c>
      <c r="B47" s="24">
        <v>48.344000000000001</v>
      </c>
      <c r="C47" s="24">
        <v>34.185000000000002</v>
      </c>
    </row>
    <row r="48" spans="1:3" x14ac:dyDescent="0.25">
      <c r="A48" s="23">
        <v>33970</v>
      </c>
      <c r="B48" s="24">
        <v>47.561</v>
      </c>
      <c r="C48" s="24">
        <v>34.033000000000001</v>
      </c>
    </row>
    <row r="49" spans="1:3" x14ac:dyDescent="0.25">
      <c r="A49" s="23">
        <v>34001</v>
      </c>
      <c r="B49" s="24">
        <v>46.905999999999999</v>
      </c>
      <c r="C49" s="24">
        <v>34.018999999999998</v>
      </c>
    </row>
    <row r="50" spans="1:3" x14ac:dyDescent="0.25">
      <c r="A50" s="23">
        <v>34029</v>
      </c>
      <c r="B50" s="24">
        <v>45.826000000000001</v>
      </c>
      <c r="C50" s="24">
        <v>33.887</v>
      </c>
    </row>
    <row r="51" spans="1:3" x14ac:dyDescent="0.25">
      <c r="A51" s="23">
        <v>34060</v>
      </c>
      <c r="B51" s="24">
        <v>45.826999999999998</v>
      </c>
      <c r="C51" s="24">
        <v>34.061</v>
      </c>
    </row>
    <row r="52" spans="1:3" x14ac:dyDescent="0.25">
      <c r="A52" s="23">
        <v>34090</v>
      </c>
      <c r="B52" s="24">
        <v>45.890999999999998</v>
      </c>
      <c r="C52" s="24">
        <v>34.256</v>
      </c>
    </row>
    <row r="53" spans="1:3" x14ac:dyDescent="0.25">
      <c r="A53" s="23">
        <v>34121</v>
      </c>
      <c r="B53" s="24">
        <v>46.435000000000002</v>
      </c>
      <c r="C53" s="24">
        <v>34.357999999999997</v>
      </c>
    </row>
    <row r="54" spans="1:3" x14ac:dyDescent="0.25">
      <c r="A54" s="23">
        <v>34151</v>
      </c>
      <c r="B54" s="24">
        <v>46.468000000000004</v>
      </c>
      <c r="C54" s="24">
        <v>34.401000000000003</v>
      </c>
    </row>
    <row r="55" spans="1:3" x14ac:dyDescent="0.25">
      <c r="A55" s="23">
        <v>34182</v>
      </c>
      <c r="B55" s="24">
        <v>46.771999999999998</v>
      </c>
      <c r="C55" s="24">
        <v>34.381999999999998</v>
      </c>
    </row>
    <row r="56" spans="1:3" x14ac:dyDescent="0.25">
      <c r="A56" s="23">
        <v>34213</v>
      </c>
      <c r="B56" s="24">
        <v>46.802</v>
      </c>
      <c r="C56" s="24">
        <v>34.479999999999997</v>
      </c>
    </row>
    <row r="57" spans="1:3" x14ac:dyDescent="0.25">
      <c r="A57" s="23">
        <v>34243</v>
      </c>
      <c r="B57" s="24">
        <v>46.616</v>
      </c>
      <c r="C57" s="24">
        <v>34.298000000000002</v>
      </c>
    </row>
    <row r="58" spans="1:3" x14ac:dyDescent="0.25">
      <c r="A58" s="23">
        <v>34274</v>
      </c>
      <c r="B58" s="24">
        <v>46.494999999999997</v>
      </c>
      <c r="C58" s="24">
        <v>34.432000000000002</v>
      </c>
    </row>
    <row r="59" spans="1:3" x14ac:dyDescent="0.25">
      <c r="A59" s="23">
        <v>34304</v>
      </c>
      <c r="B59" s="24">
        <v>46.707000000000001</v>
      </c>
      <c r="C59" s="24">
        <v>34.604999999999997</v>
      </c>
    </row>
    <row r="60" spans="1:3" x14ac:dyDescent="0.25">
      <c r="A60" s="23">
        <v>34335</v>
      </c>
      <c r="B60" s="24">
        <v>47.59</v>
      </c>
      <c r="C60" s="24">
        <v>34.988999999999997</v>
      </c>
    </row>
    <row r="61" spans="1:3" x14ac:dyDescent="0.25">
      <c r="A61" s="23">
        <v>34366</v>
      </c>
      <c r="B61" s="24">
        <v>48.076999999999998</v>
      </c>
      <c r="C61" s="24">
        <v>34.941000000000003</v>
      </c>
    </row>
    <row r="62" spans="1:3" x14ac:dyDescent="0.25">
      <c r="A62" s="23">
        <v>34394</v>
      </c>
      <c r="B62" s="24">
        <v>47.887999999999998</v>
      </c>
      <c r="C62" s="24">
        <v>34.75</v>
      </c>
    </row>
    <row r="63" spans="1:3" x14ac:dyDescent="0.25">
      <c r="A63" s="23">
        <v>34425</v>
      </c>
      <c r="B63" s="24">
        <v>47.320999999999998</v>
      </c>
      <c r="C63" s="24">
        <v>34.429000000000002</v>
      </c>
    </row>
    <row r="64" spans="1:3" x14ac:dyDescent="0.25">
      <c r="A64" s="23">
        <v>34455</v>
      </c>
      <c r="B64" s="24">
        <v>46.789000000000001</v>
      </c>
      <c r="C64" s="24">
        <v>34.081000000000003</v>
      </c>
    </row>
    <row r="65" spans="1:3" x14ac:dyDescent="0.25">
      <c r="A65" s="23">
        <v>34486</v>
      </c>
      <c r="B65" s="24">
        <v>47.109000000000002</v>
      </c>
      <c r="C65" s="24">
        <v>33.94</v>
      </c>
    </row>
    <row r="66" spans="1:3" x14ac:dyDescent="0.25">
      <c r="A66" s="23">
        <v>34516</v>
      </c>
      <c r="B66" s="24">
        <v>47.21</v>
      </c>
      <c r="C66" s="24">
        <v>33.768000000000001</v>
      </c>
    </row>
    <row r="67" spans="1:3" x14ac:dyDescent="0.25">
      <c r="A67" s="23">
        <v>34547</v>
      </c>
      <c r="B67" s="24">
        <v>46.543999999999997</v>
      </c>
      <c r="C67" s="24">
        <v>33.656999999999996</v>
      </c>
    </row>
    <row r="68" spans="1:3" x14ac:dyDescent="0.25">
      <c r="A68" s="23">
        <v>34578</v>
      </c>
      <c r="B68" s="24">
        <v>45.36</v>
      </c>
      <c r="C68" s="24">
        <v>33.427</v>
      </c>
    </row>
    <row r="69" spans="1:3" x14ac:dyDescent="0.25">
      <c r="A69" s="23">
        <v>34608</v>
      </c>
      <c r="B69" s="24">
        <v>44.473999999999997</v>
      </c>
      <c r="C69" s="24">
        <v>33.363</v>
      </c>
    </row>
    <row r="70" spans="1:3" x14ac:dyDescent="0.25">
      <c r="A70" s="23">
        <v>34639</v>
      </c>
      <c r="B70" s="24">
        <v>44.392000000000003</v>
      </c>
      <c r="C70" s="24">
        <v>33.316000000000003</v>
      </c>
    </row>
    <row r="71" spans="1:3" x14ac:dyDescent="0.25">
      <c r="A71" s="23">
        <v>34669</v>
      </c>
      <c r="B71" s="24">
        <v>44.771000000000001</v>
      </c>
      <c r="C71" s="24">
        <v>33.139000000000003</v>
      </c>
    </row>
    <row r="72" spans="1:3" x14ac:dyDescent="0.25">
      <c r="A72" s="23">
        <v>34700</v>
      </c>
      <c r="B72" s="24">
        <v>44.722000000000001</v>
      </c>
      <c r="C72" s="24">
        <v>32.872</v>
      </c>
    </row>
    <row r="73" spans="1:3" x14ac:dyDescent="0.25">
      <c r="A73" s="23">
        <v>34731</v>
      </c>
      <c r="B73" s="24">
        <v>44.94</v>
      </c>
      <c r="C73" s="24">
        <v>32.531999999999996</v>
      </c>
    </row>
    <row r="74" spans="1:3" x14ac:dyDescent="0.25">
      <c r="A74" s="23">
        <v>34759</v>
      </c>
      <c r="B74" s="24">
        <v>44.886000000000003</v>
      </c>
      <c r="C74" s="24">
        <v>32.39</v>
      </c>
    </row>
    <row r="75" spans="1:3" x14ac:dyDescent="0.25">
      <c r="A75" s="23">
        <v>34790</v>
      </c>
      <c r="B75" s="24">
        <v>45.021000000000001</v>
      </c>
      <c r="C75" s="24">
        <v>32.414000000000001</v>
      </c>
    </row>
    <row r="76" spans="1:3" x14ac:dyDescent="0.25">
      <c r="A76" s="23">
        <v>34820</v>
      </c>
      <c r="B76" s="24">
        <v>44.802999999999997</v>
      </c>
      <c r="C76" s="24">
        <v>32.533000000000001</v>
      </c>
    </row>
    <row r="77" spans="1:3" x14ac:dyDescent="0.25">
      <c r="A77" s="23">
        <v>34851</v>
      </c>
      <c r="B77" s="24">
        <v>44.591999999999999</v>
      </c>
      <c r="C77" s="24">
        <v>32.667999999999999</v>
      </c>
    </row>
    <row r="78" spans="1:3" x14ac:dyDescent="0.25">
      <c r="A78" s="23">
        <v>34881</v>
      </c>
      <c r="B78" s="24">
        <v>44.232999999999997</v>
      </c>
      <c r="C78" s="24">
        <v>32.731000000000002</v>
      </c>
    </row>
    <row r="79" spans="1:3" x14ac:dyDescent="0.25">
      <c r="A79" s="23">
        <v>34912</v>
      </c>
      <c r="B79" s="24">
        <v>44.408000000000001</v>
      </c>
      <c r="C79" s="24">
        <v>32.872</v>
      </c>
    </row>
    <row r="80" spans="1:3" x14ac:dyDescent="0.25">
      <c r="A80" s="23">
        <v>34943</v>
      </c>
      <c r="B80" s="24">
        <v>44.298999999999999</v>
      </c>
      <c r="C80" s="24">
        <v>33.24</v>
      </c>
    </row>
    <row r="81" spans="1:3" x14ac:dyDescent="0.25">
      <c r="A81" s="23">
        <v>34973</v>
      </c>
      <c r="B81" s="24">
        <v>44.17</v>
      </c>
      <c r="C81" s="24">
        <v>33.204000000000001</v>
      </c>
    </row>
    <row r="82" spans="1:3" x14ac:dyDescent="0.25">
      <c r="A82" s="23">
        <v>35004</v>
      </c>
      <c r="B82" s="24">
        <v>43.527000000000001</v>
      </c>
      <c r="C82" s="24">
        <v>32.872999999999998</v>
      </c>
    </row>
    <row r="83" spans="1:3" x14ac:dyDescent="0.25">
      <c r="A83" s="23">
        <v>35034</v>
      </c>
      <c r="B83" s="24">
        <v>42.762999999999998</v>
      </c>
      <c r="C83" s="24">
        <v>32.460999999999999</v>
      </c>
    </row>
    <row r="84" spans="1:3" x14ac:dyDescent="0.25">
      <c r="A84" s="23">
        <v>35065</v>
      </c>
      <c r="B84" s="24">
        <v>42.11</v>
      </c>
      <c r="C84" s="24">
        <v>32.33</v>
      </c>
    </row>
    <row r="85" spans="1:3" x14ac:dyDescent="0.25">
      <c r="A85" s="23">
        <v>35096</v>
      </c>
      <c r="B85" s="24">
        <v>42.085999999999999</v>
      </c>
      <c r="C85" s="24">
        <v>32.619</v>
      </c>
    </row>
    <row r="86" spans="1:3" x14ac:dyDescent="0.25">
      <c r="A86" s="23">
        <v>35125</v>
      </c>
      <c r="B86" s="24">
        <v>42.58</v>
      </c>
      <c r="C86" s="24">
        <v>32.744999999999997</v>
      </c>
    </row>
    <row r="87" spans="1:3" x14ac:dyDescent="0.25">
      <c r="A87" s="23">
        <v>35156</v>
      </c>
      <c r="B87" s="24">
        <v>43.35</v>
      </c>
      <c r="C87" s="24">
        <v>32.957999999999998</v>
      </c>
    </row>
    <row r="88" spans="1:3" x14ac:dyDescent="0.25">
      <c r="A88" s="23">
        <v>35186</v>
      </c>
      <c r="B88" s="24">
        <v>43.819000000000003</v>
      </c>
      <c r="C88" s="24">
        <v>32.960999999999999</v>
      </c>
    </row>
    <row r="89" spans="1:3" x14ac:dyDescent="0.25">
      <c r="A89" s="23">
        <v>35217</v>
      </c>
      <c r="B89" s="24">
        <v>44.207000000000001</v>
      </c>
      <c r="C89" s="24">
        <v>32.847000000000001</v>
      </c>
    </row>
    <row r="90" spans="1:3" x14ac:dyDescent="0.25">
      <c r="A90" s="23">
        <v>35247</v>
      </c>
      <c r="B90" s="24">
        <v>44.377000000000002</v>
      </c>
      <c r="C90" s="24">
        <v>33.107999999999997</v>
      </c>
    </row>
    <row r="91" spans="1:3" x14ac:dyDescent="0.25">
      <c r="A91" s="23">
        <v>35278</v>
      </c>
      <c r="B91" s="24">
        <v>43.930999999999997</v>
      </c>
      <c r="C91" s="24">
        <v>33.100999999999999</v>
      </c>
    </row>
    <row r="92" spans="1:3" x14ac:dyDescent="0.25">
      <c r="A92" s="23">
        <v>35309</v>
      </c>
      <c r="B92" s="24">
        <v>43.198</v>
      </c>
      <c r="C92" s="24">
        <v>33.341000000000001</v>
      </c>
    </row>
    <row r="93" spans="1:3" x14ac:dyDescent="0.25">
      <c r="A93" s="23">
        <v>35339</v>
      </c>
      <c r="B93" s="24">
        <v>42.808</v>
      </c>
      <c r="C93" s="24">
        <v>33.229999999999997</v>
      </c>
    </row>
    <row r="94" spans="1:3" x14ac:dyDescent="0.25">
      <c r="A94" s="23">
        <v>35370</v>
      </c>
      <c r="B94" s="24">
        <v>42.783000000000001</v>
      </c>
      <c r="C94" s="24">
        <v>33.042000000000002</v>
      </c>
    </row>
    <row r="95" spans="1:3" x14ac:dyDescent="0.25">
      <c r="A95" s="23">
        <v>35400</v>
      </c>
      <c r="B95" s="24">
        <v>42.594000000000001</v>
      </c>
      <c r="C95" s="24">
        <v>32.667000000000002</v>
      </c>
    </row>
    <row r="96" spans="1:3" x14ac:dyDescent="0.25">
      <c r="A96" s="23">
        <v>35431</v>
      </c>
      <c r="B96" s="24">
        <v>42.570999999999998</v>
      </c>
      <c r="C96" s="24">
        <v>32.259</v>
      </c>
    </row>
    <row r="97" spans="1:3" x14ac:dyDescent="0.25">
      <c r="A97" s="23">
        <v>35462</v>
      </c>
      <c r="B97" s="24">
        <v>41.988</v>
      </c>
      <c r="C97" s="24">
        <v>32.122999999999998</v>
      </c>
    </row>
    <row r="98" spans="1:3" x14ac:dyDescent="0.25">
      <c r="A98" s="23">
        <v>35490</v>
      </c>
      <c r="B98" s="24">
        <v>41.942</v>
      </c>
      <c r="C98" s="24">
        <v>32.137999999999998</v>
      </c>
    </row>
    <row r="99" spans="1:3" x14ac:dyDescent="0.25">
      <c r="A99" s="23">
        <v>35521</v>
      </c>
      <c r="B99" s="24">
        <v>41.558</v>
      </c>
      <c r="C99" s="24">
        <v>32.183999999999997</v>
      </c>
    </row>
    <row r="100" spans="1:3" x14ac:dyDescent="0.25">
      <c r="A100" s="23">
        <v>35551</v>
      </c>
      <c r="B100" s="24">
        <v>41.383000000000003</v>
      </c>
      <c r="C100" s="24">
        <v>32.424999999999997</v>
      </c>
    </row>
    <row r="101" spans="1:3" x14ac:dyDescent="0.25">
      <c r="A101" s="23">
        <v>35582</v>
      </c>
      <c r="B101" s="24">
        <v>40.972999999999999</v>
      </c>
      <c r="C101" s="24">
        <v>32.520000000000003</v>
      </c>
    </row>
    <row r="102" spans="1:3" x14ac:dyDescent="0.25">
      <c r="A102" s="23">
        <v>35612</v>
      </c>
      <c r="B102" s="24">
        <v>41.258000000000003</v>
      </c>
      <c r="C102" s="24">
        <v>32.594000000000001</v>
      </c>
    </row>
    <row r="103" spans="1:3" x14ac:dyDescent="0.25">
      <c r="A103" s="23">
        <v>35643</v>
      </c>
      <c r="B103" s="24">
        <v>40.792999999999999</v>
      </c>
      <c r="C103" s="24">
        <v>32.488</v>
      </c>
    </row>
    <row r="104" spans="1:3" x14ac:dyDescent="0.25">
      <c r="A104" s="23">
        <v>35674</v>
      </c>
      <c r="B104" s="24">
        <v>41.197000000000003</v>
      </c>
      <c r="C104" s="24">
        <v>32.444000000000003</v>
      </c>
    </row>
    <row r="105" spans="1:3" x14ac:dyDescent="0.25">
      <c r="A105" s="23">
        <v>35704</v>
      </c>
      <c r="B105" s="24">
        <v>40.951999999999998</v>
      </c>
      <c r="C105" s="24">
        <v>32.570999999999998</v>
      </c>
    </row>
    <row r="106" spans="1:3" x14ac:dyDescent="0.25">
      <c r="A106" s="23">
        <v>35735</v>
      </c>
      <c r="B106" s="24">
        <v>42.12</v>
      </c>
      <c r="C106" s="24">
        <v>32.878999999999998</v>
      </c>
    </row>
    <row r="107" spans="1:3" x14ac:dyDescent="0.25">
      <c r="A107" s="23">
        <v>35765</v>
      </c>
      <c r="B107" s="24">
        <v>41.936</v>
      </c>
      <c r="C107" s="24">
        <v>33.113999999999997</v>
      </c>
    </row>
    <row r="108" spans="1:3" x14ac:dyDescent="0.25">
      <c r="A108" s="23">
        <v>35796</v>
      </c>
      <c r="B108" s="24">
        <v>41.725999999999999</v>
      </c>
      <c r="C108" s="24">
        <v>33.241999999999997</v>
      </c>
    </row>
    <row r="109" spans="1:3" x14ac:dyDescent="0.25">
      <c r="A109" s="23">
        <v>35827</v>
      </c>
      <c r="B109" s="24">
        <v>40.731000000000002</v>
      </c>
      <c r="C109" s="24">
        <v>33.061</v>
      </c>
    </row>
    <row r="110" spans="1:3" x14ac:dyDescent="0.25">
      <c r="A110" s="23">
        <v>35855</v>
      </c>
      <c r="B110" s="24">
        <v>40.155999999999999</v>
      </c>
      <c r="C110" s="24">
        <v>32.901000000000003</v>
      </c>
    </row>
    <row r="111" spans="1:3" x14ac:dyDescent="0.25">
      <c r="A111" s="23">
        <v>35886</v>
      </c>
      <c r="B111" s="24">
        <v>39.417999999999999</v>
      </c>
      <c r="C111" s="24">
        <v>32.616</v>
      </c>
    </row>
    <row r="112" spans="1:3" x14ac:dyDescent="0.25">
      <c r="A112" s="23">
        <v>35916</v>
      </c>
      <c r="B112" s="24">
        <v>39.261000000000003</v>
      </c>
      <c r="C112" s="24">
        <v>32.573</v>
      </c>
    </row>
    <row r="113" spans="1:3" x14ac:dyDescent="0.25">
      <c r="A113" s="23">
        <v>35947</v>
      </c>
      <c r="B113" s="24">
        <v>39.631999999999998</v>
      </c>
      <c r="C113" s="24">
        <v>32.588000000000001</v>
      </c>
    </row>
    <row r="114" spans="1:3" x14ac:dyDescent="0.25">
      <c r="A114" s="23">
        <v>35977</v>
      </c>
      <c r="B114" s="24">
        <v>40.078000000000003</v>
      </c>
      <c r="C114" s="24">
        <v>32.51</v>
      </c>
    </row>
    <row r="115" spans="1:3" x14ac:dyDescent="0.25">
      <c r="A115" s="23">
        <v>36008</v>
      </c>
      <c r="B115" s="24">
        <v>40.435000000000002</v>
      </c>
      <c r="C115" s="24">
        <v>32.289000000000001</v>
      </c>
    </row>
    <row r="116" spans="1:3" x14ac:dyDescent="0.25">
      <c r="A116" s="23">
        <v>36039</v>
      </c>
      <c r="B116" s="24">
        <v>40.848999999999997</v>
      </c>
      <c r="C116" s="24">
        <v>31.986000000000001</v>
      </c>
    </row>
    <row r="117" spans="1:3" x14ac:dyDescent="0.25">
      <c r="A117" s="23">
        <v>36069</v>
      </c>
      <c r="B117" s="24">
        <v>41.218000000000004</v>
      </c>
      <c r="C117" s="24">
        <v>31.791</v>
      </c>
    </row>
    <row r="118" spans="1:3" x14ac:dyDescent="0.25">
      <c r="A118" s="23">
        <v>36100</v>
      </c>
      <c r="B118" s="24">
        <v>41.703000000000003</v>
      </c>
      <c r="C118" s="24">
        <v>31.888999999999999</v>
      </c>
    </row>
    <row r="119" spans="1:3" x14ac:dyDescent="0.25">
      <c r="A119" s="23">
        <v>36130</v>
      </c>
      <c r="B119" s="24">
        <v>41.832000000000001</v>
      </c>
      <c r="C119" s="24">
        <v>32.067999999999998</v>
      </c>
    </row>
    <row r="120" spans="1:3" x14ac:dyDescent="0.25">
      <c r="A120" s="23">
        <v>36161</v>
      </c>
      <c r="B120" s="24">
        <v>41.585000000000001</v>
      </c>
      <c r="C120" s="24">
        <v>32.249000000000002</v>
      </c>
    </row>
    <row r="121" spans="1:3" x14ac:dyDescent="0.25">
      <c r="A121" s="23">
        <v>36192</v>
      </c>
      <c r="B121" s="24">
        <v>41.543999999999997</v>
      </c>
      <c r="C121" s="24">
        <v>32.264000000000003</v>
      </c>
    </row>
    <row r="122" spans="1:3" x14ac:dyDescent="0.25">
      <c r="A122" s="23">
        <v>36220</v>
      </c>
      <c r="B122" s="24">
        <v>40.722000000000001</v>
      </c>
      <c r="C122" s="24">
        <v>32.072000000000003</v>
      </c>
    </row>
    <row r="123" spans="1:3" x14ac:dyDescent="0.25">
      <c r="A123" s="23">
        <v>36251</v>
      </c>
      <c r="B123" s="24">
        <v>40.656999999999996</v>
      </c>
      <c r="C123" s="24">
        <v>31.905000000000001</v>
      </c>
    </row>
    <row r="124" spans="1:3" x14ac:dyDescent="0.25">
      <c r="A124" s="23">
        <v>36281</v>
      </c>
      <c r="B124" s="24">
        <v>40.052999999999997</v>
      </c>
      <c r="C124" s="24">
        <v>31.667000000000002</v>
      </c>
    </row>
    <row r="125" spans="1:3" x14ac:dyDescent="0.25">
      <c r="A125" s="23">
        <v>36312</v>
      </c>
      <c r="B125" s="24">
        <v>39.554000000000002</v>
      </c>
      <c r="C125" s="24">
        <v>31.648</v>
      </c>
    </row>
    <row r="126" spans="1:3" x14ac:dyDescent="0.25">
      <c r="A126" s="23">
        <v>36342</v>
      </c>
      <c r="B126" s="24">
        <v>38.505000000000003</v>
      </c>
      <c r="C126" s="24">
        <v>31.539000000000001</v>
      </c>
    </row>
    <row r="127" spans="1:3" x14ac:dyDescent="0.25">
      <c r="A127" s="23">
        <v>36373</v>
      </c>
      <c r="B127" s="24">
        <v>38.122999999999998</v>
      </c>
      <c r="C127" s="24">
        <v>31.585999999999999</v>
      </c>
    </row>
    <row r="128" spans="1:3" x14ac:dyDescent="0.25">
      <c r="A128" s="23">
        <v>36404</v>
      </c>
      <c r="B128" s="24">
        <v>38.225000000000001</v>
      </c>
      <c r="C128" s="24">
        <v>31.677</v>
      </c>
    </row>
    <row r="129" spans="1:3" x14ac:dyDescent="0.25">
      <c r="A129" s="23">
        <v>36434</v>
      </c>
      <c r="B129" s="24">
        <v>38.402999999999999</v>
      </c>
      <c r="C129" s="24">
        <v>31.869</v>
      </c>
    </row>
    <row r="130" spans="1:3" x14ac:dyDescent="0.25">
      <c r="A130" s="23">
        <v>36465</v>
      </c>
      <c r="B130" s="24">
        <v>38.277999999999999</v>
      </c>
      <c r="C130" s="24">
        <v>31.96</v>
      </c>
    </row>
    <row r="131" spans="1:3" x14ac:dyDescent="0.25">
      <c r="A131" s="23">
        <v>36495</v>
      </c>
      <c r="B131" s="24">
        <v>37.991999999999997</v>
      </c>
      <c r="C131" s="24">
        <v>31.942</v>
      </c>
    </row>
    <row r="132" spans="1:3" x14ac:dyDescent="0.25">
      <c r="A132" s="23">
        <v>36526</v>
      </c>
      <c r="B132" s="24">
        <v>37.86</v>
      </c>
      <c r="C132" s="24">
        <v>31.798999999999999</v>
      </c>
    </row>
    <row r="133" spans="1:3" x14ac:dyDescent="0.25">
      <c r="A133" s="23">
        <v>36557</v>
      </c>
      <c r="B133" s="24">
        <v>38.03</v>
      </c>
      <c r="C133" s="24">
        <v>31.696000000000002</v>
      </c>
    </row>
    <row r="134" spans="1:3" x14ac:dyDescent="0.25">
      <c r="A134" s="23">
        <v>36586</v>
      </c>
      <c r="B134" s="24">
        <v>38.521999999999998</v>
      </c>
      <c r="C134" s="24">
        <v>31.619</v>
      </c>
    </row>
    <row r="135" spans="1:3" x14ac:dyDescent="0.25">
      <c r="A135" s="23">
        <v>36617</v>
      </c>
      <c r="B135" s="24">
        <v>38.850999999999999</v>
      </c>
      <c r="C135" s="24">
        <v>31.641999999999999</v>
      </c>
    </row>
    <row r="136" spans="1:3" x14ac:dyDescent="0.25">
      <c r="A136" s="23">
        <v>36647</v>
      </c>
      <c r="B136" s="24">
        <v>39.101999999999997</v>
      </c>
      <c r="C136" s="24">
        <v>31.518000000000001</v>
      </c>
    </row>
    <row r="137" spans="1:3" x14ac:dyDescent="0.25">
      <c r="A137" s="23">
        <v>36678</v>
      </c>
      <c r="B137" s="24">
        <v>38.052999999999997</v>
      </c>
      <c r="C137" s="24">
        <v>31.363</v>
      </c>
    </row>
    <row r="138" spans="1:3" x14ac:dyDescent="0.25">
      <c r="A138" s="23">
        <v>36708</v>
      </c>
      <c r="B138" s="24">
        <v>37.747999999999998</v>
      </c>
      <c r="C138" s="24">
        <v>31.504000000000001</v>
      </c>
    </row>
    <row r="139" spans="1:3" x14ac:dyDescent="0.25">
      <c r="A139" s="23">
        <v>36739</v>
      </c>
      <c r="B139" s="24">
        <v>37.069000000000003</v>
      </c>
      <c r="C139" s="24">
        <v>31.683</v>
      </c>
    </row>
    <row r="140" spans="1:3" x14ac:dyDescent="0.25">
      <c r="A140" s="23">
        <v>36770</v>
      </c>
      <c r="B140" s="24">
        <v>37.914000000000001</v>
      </c>
      <c r="C140" s="24">
        <v>31.829000000000001</v>
      </c>
    </row>
    <row r="141" spans="1:3" x14ac:dyDescent="0.25">
      <c r="A141" s="23">
        <v>36800</v>
      </c>
      <c r="B141" s="24">
        <v>38.651000000000003</v>
      </c>
      <c r="C141" s="24">
        <v>31.86</v>
      </c>
    </row>
    <row r="142" spans="1:3" x14ac:dyDescent="0.25">
      <c r="A142" s="23">
        <v>36831</v>
      </c>
      <c r="B142" s="24">
        <v>38.771999999999998</v>
      </c>
      <c r="C142" s="24">
        <v>31.783999999999999</v>
      </c>
    </row>
    <row r="143" spans="1:3" x14ac:dyDescent="0.25">
      <c r="A143" s="23">
        <v>36861</v>
      </c>
      <c r="B143" s="24">
        <v>38.799999999999997</v>
      </c>
      <c r="C143" s="24">
        <v>31.771999999999998</v>
      </c>
    </row>
    <row r="144" spans="1:3" x14ac:dyDescent="0.25">
      <c r="A144" s="23">
        <v>36892</v>
      </c>
      <c r="B144" s="24">
        <v>37.939</v>
      </c>
      <c r="C144" s="24">
        <v>31.571999999999999</v>
      </c>
    </row>
    <row r="145" spans="1:3" x14ac:dyDescent="0.25">
      <c r="A145" s="23">
        <v>36923</v>
      </c>
      <c r="B145" s="24">
        <v>37.393000000000001</v>
      </c>
      <c r="C145" s="24">
        <v>31.710999999999999</v>
      </c>
    </row>
    <row r="146" spans="1:3" x14ac:dyDescent="0.25">
      <c r="A146" s="23">
        <v>36951</v>
      </c>
      <c r="B146" s="24">
        <v>36.701999999999998</v>
      </c>
      <c r="C146" s="24">
        <v>31.704999999999998</v>
      </c>
    </row>
    <row r="147" spans="1:3" x14ac:dyDescent="0.25">
      <c r="A147" s="23">
        <v>36982</v>
      </c>
      <c r="B147" s="24">
        <v>36.570999999999998</v>
      </c>
      <c r="C147" s="24">
        <v>31.661999999999999</v>
      </c>
    </row>
    <row r="148" spans="1:3" x14ac:dyDescent="0.25">
      <c r="A148" s="23">
        <v>37012</v>
      </c>
      <c r="B148" s="24">
        <v>37.244</v>
      </c>
      <c r="C148" s="24">
        <v>31.527999999999999</v>
      </c>
    </row>
    <row r="149" spans="1:3" x14ac:dyDescent="0.25">
      <c r="A149" s="23">
        <v>37043</v>
      </c>
      <c r="B149" s="24">
        <v>37.878999999999998</v>
      </c>
      <c r="C149" s="24">
        <v>31.497</v>
      </c>
    </row>
    <row r="150" spans="1:3" x14ac:dyDescent="0.25">
      <c r="A150" s="23">
        <v>37073</v>
      </c>
      <c r="B150" s="24">
        <v>38.677999999999997</v>
      </c>
      <c r="C150" s="24">
        <v>31.641999999999999</v>
      </c>
    </row>
    <row r="151" spans="1:3" x14ac:dyDescent="0.25">
      <c r="A151" s="23">
        <v>37104</v>
      </c>
      <c r="B151" s="24">
        <v>38.695999999999998</v>
      </c>
      <c r="C151" s="24">
        <v>31.739000000000001</v>
      </c>
    </row>
    <row r="152" spans="1:3" x14ac:dyDescent="0.25">
      <c r="A152" s="23">
        <v>37135</v>
      </c>
      <c r="B152" s="24">
        <v>38.436</v>
      </c>
      <c r="C152" s="24">
        <v>32</v>
      </c>
    </row>
    <row r="153" spans="1:3" x14ac:dyDescent="0.25">
      <c r="A153" s="23">
        <v>37165</v>
      </c>
      <c r="B153" s="24">
        <v>37.924999999999997</v>
      </c>
      <c r="C153" s="24">
        <v>32.042000000000002</v>
      </c>
    </row>
    <row r="154" spans="1:3" x14ac:dyDescent="0.25">
      <c r="A154" s="23">
        <v>37196</v>
      </c>
      <c r="B154" s="24">
        <v>37.981999999999999</v>
      </c>
      <c r="C154" s="24">
        <v>32.213999999999999</v>
      </c>
    </row>
    <row r="155" spans="1:3" x14ac:dyDescent="0.25">
      <c r="A155" s="23">
        <v>37226</v>
      </c>
      <c r="B155" s="24">
        <v>38.552</v>
      </c>
      <c r="C155" s="24">
        <v>32.145000000000003</v>
      </c>
    </row>
    <row r="156" spans="1:3" x14ac:dyDescent="0.25">
      <c r="A156" s="23">
        <v>37257</v>
      </c>
      <c r="B156" s="24">
        <v>39.552</v>
      </c>
      <c r="C156" s="24">
        <v>32.134999999999998</v>
      </c>
    </row>
    <row r="157" spans="1:3" x14ac:dyDescent="0.25">
      <c r="A157" s="23">
        <v>37288</v>
      </c>
      <c r="B157" s="24">
        <v>39.76</v>
      </c>
      <c r="C157" s="24">
        <v>32.210999999999999</v>
      </c>
    </row>
    <row r="158" spans="1:3" x14ac:dyDescent="0.25">
      <c r="A158" s="23">
        <v>37316</v>
      </c>
      <c r="B158" s="24">
        <v>39.957000000000001</v>
      </c>
      <c r="C158" s="24">
        <v>32.374000000000002</v>
      </c>
    </row>
    <row r="159" spans="1:3" x14ac:dyDescent="0.25">
      <c r="A159" s="23">
        <v>37347</v>
      </c>
      <c r="B159" s="24">
        <v>38.795999999999999</v>
      </c>
      <c r="C159" s="24">
        <v>32.518999999999998</v>
      </c>
    </row>
    <row r="160" spans="1:3" x14ac:dyDescent="0.25">
      <c r="A160" s="23">
        <v>37377</v>
      </c>
      <c r="B160" s="24">
        <v>38.497999999999998</v>
      </c>
      <c r="C160" s="24">
        <v>32.523000000000003</v>
      </c>
    </row>
    <row r="161" spans="1:3" x14ac:dyDescent="0.25">
      <c r="A161" s="23">
        <v>37408</v>
      </c>
      <c r="B161" s="24">
        <v>37.847000000000001</v>
      </c>
      <c r="C161" s="24">
        <v>32.645000000000003</v>
      </c>
    </row>
    <row r="162" spans="1:3" x14ac:dyDescent="0.25">
      <c r="A162" s="23">
        <v>37438</v>
      </c>
      <c r="B162" s="24">
        <v>38.103000000000002</v>
      </c>
      <c r="C162" s="24">
        <v>32.637999999999998</v>
      </c>
    </row>
    <row r="163" spans="1:3" x14ac:dyDescent="0.25">
      <c r="A163" s="23">
        <v>37469</v>
      </c>
      <c r="B163" s="24">
        <v>38.142000000000003</v>
      </c>
      <c r="C163" s="24">
        <v>32.587000000000003</v>
      </c>
    </row>
    <row r="164" spans="1:3" x14ac:dyDescent="0.25">
      <c r="A164" s="23">
        <v>37500</v>
      </c>
      <c r="B164" s="24">
        <v>37.936999999999998</v>
      </c>
      <c r="C164" s="24">
        <v>32.311999999999998</v>
      </c>
    </row>
    <row r="165" spans="1:3" x14ac:dyDescent="0.25">
      <c r="A165" s="23">
        <v>37530</v>
      </c>
      <c r="B165" s="24">
        <v>37.573999999999998</v>
      </c>
      <c r="C165" s="24">
        <v>32.11</v>
      </c>
    </row>
    <row r="166" spans="1:3" x14ac:dyDescent="0.25">
      <c r="A166" s="23">
        <v>37561</v>
      </c>
      <c r="B166" s="24">
        <v>37.627000000000002</v>
      </c>
      <c r="C166" s="24">
        <v>32.055</v>
      </c>
    </row>
    <row r="167" spans="1:3" x14ac:dyDescent="0.25">
      <c r="A167" s="23">
        <v>37591</v>
      </c>
      <c r="B167" s="24">
        <v>37.994</v>
      </c>
      <c r="C167" s="24">
        <v>32.182000000000002</v>
      </c>
    </row>
    <row r="168" spans="1:3" x14ac:dyDescent="0.25">
      <c r="A168" s="23">
        <v>37622</v>
      </c>
      <c r="B168" s="24">
        <v>38.837000000000003</v>
      </c>
      <c r="C168" s="24">
        <v>32.601999999999997</v>
      </c>
    </row>
    <row r="169" spans="1:3" x14ac:dyDescent="0.25">
      <c r="A169" s="23">
        <v>37653</v>
      </c>
      <c r="B169" s="24">
        <v>39.351999999999997</v>
      </c>
      <c r="C169" s="24">
        <v>32.805</v>
      </c>
    </row>
    <row r="170" spans="1:3" x14ac:dyDescent="0.25">
      <c r="A170" s="23">
        <v>37681</v>
      </c>
      <c r="B170" s="24">
        <v>40.506</v>
      </c>
      <c r="C170" s="24">
        <v>33.113999999999997</v>
      </c>
    </row>
    <row r="171" spans="1:3" x14ac:dyDescent="0.25">
      <c r="A171" s="23">
        <v>37712</v>
      </c>
      <c r="B171" s="24">
        <v>41.53</v>
      </c>
      <c r="C171" s="24">
        <v>33.593000000000004</v>
      </c>
    </row>
    <row r="172" spans="1:3" x14ac:dyDescent="0.25">
      <c r="A172" s="23">
        <v>37742</v>
      </c>
      <c r="B172" s="24">
        <v>42.372999999999998</v>
      </c>
      <c r="C172" s="24">
        <v>33.938000000000002</v>
      </c>
    </row>
    <row r="173" spans="1:3" x14ac:dyDescent="0.25">
      <c r="A173" s="23">
        <v>37773</v>
      </c>
      <c r="B173" s="24">
        <v>42.444000000000003</v>
      </c>
      <c r="C173" s="24">
        <v>34.024000000000001</v>
      </c>
    </row>
    <row r="174" spans="1:3" x14ac:dyDescent="0.25">
      <c r="A174" s="23">
        <v>37803</v>
      </c>
      <c r="B174" s="24">
        <v>42.401000000000003</v>
      </c>
      <c r="C174" s="24">
        <v>33.801000000000002</v>
      </c>
    </row>
    <row r="175" spans="1:3" x14ac:dyDescent="0.25">
      <c r="A175" s="23">
        <v>37834</v>
      </c>
      <c r="B175" s="24">
        <v>42.482999999999997</v>
      </c>
      <c r="C175" s="24">
        <v>33.674999999999997</v>
      </c>
    </row>
    <row r="176" spans="1:3" x14ac:dyDescent="0.25">
      <c r="A176" s="23">
        <v>37865</v>
      </c>
      <c r="B176" s="24">
        <v>42.402000000000001</v>
      </c>
      <c r="C176" s="24">
        <v>33.520000000000003</v>
      </c>
    </row>
    <row r="177" spans="1:3" x14ac:dyDescent="0.25">
      <c r="A177" s="23">
        <v>37895</v>
      </c>
      <c r="B177" s="24">
        <v>41.802999999999997</v>
      </c>
      <c r="C177" s="24">
        <v>33.497</v>
      </c>
    </row>
    <row r="178" spans="1:3" x14ac:dyDescent="0.25">
      <c r="A178" s="23">
        <v>37926</v>
      </c>
      <c r="B178" s="24">
        <v>41.378999999999998</v>
      </c>
      <c r="C178" s="24">
        <v>33.561999999999998</v>
      </c>
    </row>
    <row r="179" spans="1:3" x14ac:dyDescent="0.25">
      <c r="A179" s="23">
        <v>37956</v>
      </c>
      <c r="B179" s="24">
        <v>41.167999999999999</v>
      </c>
      <c r="C179" s="24">
        <v>33.686</v>
      </c>
    </row>
    <row r="180" spans="1:3" x14ac:dyDescent="0.25">
      <c r="A180" s="23">
        <v>37987</v>
      </c>
      <c r="B180" s="24">
        <v>42.268000000000001</v>
      </c>
      <c r="C180" s="24">
        <v>33.781999999999996</v>
      </c>
    </row>
    <row r="181" spans="1:3" x14ac:dyDescent="0.25">
      <c r="A181" s="23">
        <v>38018</v>
      </c>
      <c r="B181" s="24">
        <v>43.334000000000003</v>
      </c>
      <c r="C181" s="24">
        <v>33.776000000000003</v>
      </c>
    </row>
    <row r="182" spans="1:3" x14ac:dyDescent="0.25">
      <c r="A182" s="23">
        <v>38047</v>
      </c>
      <c r="B182" s="24">
        <v>44.773000000000003</v>
      </c>
      <c r="C182" s="24">
        <v>33.857999999999997</v>
      </c>
    </row>
    <row r="183" spans="1:3" x14ac:dyDescent="0.25">
      <c r="A183" s="23">
        <v>38078</v>
      </c>
      <c r="B183" s="24">
        <v>45.521999999999998</v>
      </c>
      <c r="C183" s="24">
        <v>33.933999999999997</v>
      </c>
    </row>
    <row r="184" spans="1:3" x14ac:dyDescent="0.25">
      <c r="A184" s="23">
        <v>38108</v>
      </c>
      <c r="B184" s="24">
        <v>45.488</v>
      </c>
      <c r="C184" s="24">
        <v>34.118000000000002</v>
      </c>
    </row>
    <row r="185" spans="1:3" x14ac:dyDescent="0.25">
      <c r="A185" s="23">
        <v>38139</v>
      </c>
      <c r="B185" s="24">
        <v>44.831000000000003</v>
      </c>
      <c r="C185" s="24">
        <v>34.277000000000001</v>
      </c>
    </row>
    <row r="186" spans="1:3" x14ac:dyDescent="0.25">
      <c r="A186" s="23">
        <v>38169</v>
      </c>
      <c r="B186" s="24">
        <v>43.984000000000002</v>
      </c>
      <c r="C186" s="24">
        <v>34.317</v>
      </c>
    </row>
    <row r="187" spans="1:3" x14ac:dyDescent="0.25">
      <c r="A187" s="23">
        <v>38200</v>
      </c>
      <c r="B187" s="24">
        <v>43.655999999999999</v>
      </c>
      <c r="C187" s="24">
        <v>34.317999999999998</v>
      </c>
    </row>
    <row r="188" spans="1:3" x14ac:dyDescent="0.25">
      <c r="A188" s="23">
        <v>38231</v>
      </c>
      <c r="B188" s="24">
        <v>44.037999999999997</v>
      </c>
      <c r="C188" s="24">
        <v>34.276000000000003</v>
      </c>
    </row>
    <row r="189" spans="1:3" x14ac:dyDescent="0.25">
      <c r="A189" s="23">
        <v>38261</v>
      </c>
      <c r="B189" s="24">
        <v>44.588999999999999</v>
      </c>
      <c r="C189" s="24">
        <v>34.207000000000001</v>
      </c>
    </row>
    <row r="190" spans="1:3" x14ac:dyDescent="0.25">
      <c r="A190" s="23">
        <v>38292</v>
      </c>
      <c r="B190" s="24">
        <v>45.131999999999998</v>
      </c>
      <c r="C190" s="24">
        <v>34.195999999999998</v>
      </c>
    </row>
    <row r="191" spans="1:3" x14ac:dyDescent="0.25">
      <c r="A191" s="23">
        <v>38322</v>
      </c>
      <c r="B191" s="24">
        <v>44.817</v>
      </c>
      <c r="C191" s="24">
        <v>34.249000000000002</v>
      </c>
    </row>
    <row r="192" spans="1:3" x14ac:dyDescent="0.25">
      <c r="A192" s="23">
        <v>38353</v>
      </c>
      <c r="B192" s="24">
        <v>44.057000000000002</v>
      </c>
      <c r="C192" s="24">
        <v>34.24</v>
      </c>
    </row>
    <row r="193" spans="1:3" x14ac:dyDescent="0.25">
      <c r="A193" s="23">
        <v>38384</v>
      </c>
      <c r="B193" s="24">
        <v>43.701999999999998</v>
      </c>
      <c r="C193" s="24">
        <v>34.319000000000003</v>
      </c>
    </row>
    <row r="194" spans="1:3" x14ac:dyDescent="0.25">
      <c r="A194" s="23">
        <v>38412</v>
      </c>
      <c r="B194" s="24">
        <v>43.238</v>
      </c>
      <c r="C194" s="24">
        <v>34.341999999999999</v>
      </c>
    </row>
    <row r="195" spans="1:3" x14ac:dyDescent="0.25">
      <c r="A195" s="23">
        <v>38443</v>
      </c>
      <c r="B195" s="24">
        <v>43.289000000000001</v>
      </c>
      <c r="C195" s="24">
        <v>34.450000000000003</v>
      </c>
    </row>
    <row r="196" spans="1:3" x14ac:dyDescent="0.25">
      <c r="A196" s="23">
        <v>38473</v>
      </c>
      <c r="B196" s="24">
        <v>42.734000000000002</v>
      </c>
      <c r="C196" s="24">
        <v>34.409999999999997</v>
      </c>
    </row>
    <row r="197" spans="1:3" x14ac:dyDescent="0.25">
      <c r="A197" s="23">
        <v>38504</v>
      </c>
      <c r="B197" s="24">
        <v>42.634</v>
      </c>
      <c r="C197" s="24">
        <v>34.433999999999997</v>
      </c>
    </row>
    <row r="198" spans="1:3" x14ac:dyDescent="0.25">
      <c r="A198" s="23">
        <v>38534</v>
      </c>
      <c r="B198" s="24">
        <v>42.756</v>
      </c>
      <c r="C198" s="24">
        <v>34.337000000000003</v>
      </c>
    </row>
    <row r="199" spans="1:3" x14ac:dyDescent="0.25">
      <c r="A199" s="23">
        <v>38565</v>
      </c>
      <c r="B199" s="24">
        <v>42.597999999999999</v>
      </c>
      <c r="C199" s="24">
        <v>34.206000000000003</v>
      </c>
    </row>
    <row r="200" spans="1:3" x14ac:dyDescent="0.25">
      <c r="A200" s="23">
        <v>38596</v>
      </c>
      <c r="B200" s="24">
        <v>42.74</v>
      </c>
      <c r="C200" s="24">
        <v>34.128</v>
      </c>
    </row>
    <row r="201" spans="1:3" x14ac:dyDescent="0.25">
      <c r="A201" s="23">
        <v>38626</v>
      </c>
      <c r="B201" s="24">
        <v>42.819000000000003</v>
      </c>
      <c r="C201" s="24">
        <v>34.197000000000003</v>
      </c>
    </row>
    <row r="202" spans="1:3" x14ac:dyDescent="0.25">
      <c r="A202" s="23">
        <v>38657</v>
      </c>
      <c r="B202" s="24">
        <v>43.222000000000001</v>
      </c>
      <c r="C202" s="24">
        <v>34.314999999999998</v>
      </c>
    </row>
    <row r="203" spans="1:3" x14ac:dyDescent="0.25">
      <c r="A203" s="23">
        <v>38687</v>
      </c>
      <c r="B203" s="24">
        <v>43.878</v>
      </c>
      <c r="C203" s="24">
        <v>34.393000000000001</v>
      </c>
    </row>
    <row r="204" spans="1:3" x14ac:dyDescent="0.25">
      <c r="A204" s="23">
        <v>38718</v>
      </c>
      <c r="B204" s="24">
        <v>43.953000000000003</v>
      </c>
      <c r="C204" s="24">
        <v>34.481000000000002</v>
      </c>
    </row>
    <row r="205" spans="1:3" x14ac:dyDescent="0.25">
      <c r="A205" s="23">
        <v>38749</v>
      </c>
      <c r="B205" s="24">
        <v>43.484000000000002</v>
      </c>
      <c r="C205" s="24">
        <v>34.451000000000001</v>
      </c>
    </row>
    <row r="206" spans="1:3" x14ac:dyDescent="0.25">
      <c r="A206" s="23">
        <v>38777</v>
      </c>
      <c r="B206" s="24">
        <v>42.536000000000001</v>
      </c>
      <c r="C206" s="24">
        <v>34.424999999999997</v>
      </c>
    </row>
    <row r="207" spans="1:3" x14ac:dyDescent="0.25">
      <c r="A207" s="23">
        <v>38808</v>
      </c>
      <c r="B207" s="24">
        <v>41.862000000000002</v>
      </c>
      <c r="C207" s="24">
        <v>34.107999999999997</v>
      </c>
    </row>
    <row r="208" spans="1:3" x14ac:dyDescent="0.25">
      <c r="A208" s="23">
        <v>38838</v>
      </c>
      <c r="B208" s="24">
        <v>42.118000000000002</v>
      </c>
      <c r="C208" s="24">
        <v>34.122</v>
      </c>
    </row>
    <row r="209" spans="1:3" x14ac:dyDescent="0.25">
      <c r="A209" s="23">
        <v>38869</v>
      </c>
      <c r="B209" s="24">
        <v>43.033000000000001</v>
      </c>
      <c r="C209" s="24">
        <v>34.145000000000003</v>
      </c>
    </row>
    <row r="210" spans="1:3" x14ac:dyDescent="0.25">
      <c r="A210" s="23">
        <v>38899</v>
      </c>
      <c r="B210" s="24">
        <v>43.396999999999998</v>
      </c>
      <c r="C210" s="24">
        <v>34.494999999999997</v>
      </c>
    </row>
    <row r="211" spans="1:3" x14ac:dyDescent="0.25">
      <c r="A211" s="23">
        <v>38930</v>
      </c>
      <c r="B211" s="24">
        <v>43.639000000000003</v>
      </c>
      <c r="C211" s="24">
        <v>34.625</v>
      </c>
    </row>
    <row r="212" spans="1:3" x14ac:dyDescent="0.25">
      <c r="A212" s="23">
        <v>38961</v>
      </c>
      <c r="B212" s="24">
        <v>43.472999999999999</v>
      </c>
      <c r="C212" s="24">
        <v>34.597000000000001</v>
      </c>
    </row>
    <row r="213" spans="1:3" x14ac:dyDescent="0.25">
      <c r="A213" s="23">
        <v>38991</v>
      </c>
      <c r="B213" s="24">
        <v>43.561</v>
      </c>
      <c r="C213" s="24">
        <v>34.578000000000003</v>
      </c>
    </row>
    <row r="214" spans="1:3" x14ac:dyDescent="0.25">
      <c r="A214" s="23">
        <v>39022</v>
      </c>
      <c r="B214" s="24">
        <v>43.427999999999997</v>
      </c>
      <c r="C214" s="24">
        <v>34.509</v>
      </c>
    </row>
    <row r="215" spans="1:3" x14ac:dyDescent="0.25">
      <c r="A215" s="23">
        <v>39052</v>
      </c>
      <c r="B215" s="24">
        <v>43.390999999999998</v>
      </c>
      <c r="C215" s="24">
        <v>34.670999999999999</v>
      </c>
    </row>
    <row r="216" spans="1:3" x14ac:dyDescent="0.25">
      <c r="A216" s="23">
        <v>39083</v>
      </c>
      <c r="B216" s="24">
        <v>43.220999999999997</v>
      </c>
      <c r="C216" s="24">
        <v>34.426000000000002</v>
      </c>
    </row>
    <row r="217" spans="1:3" x14ac:dyDescent="0.25">
      <c r="A217" s="23">
        <v>39114</v>
      </c>
      <c r="B217" s="24">
        <v>43.006999999999998</v>
      </c>
      <c r="C217" s="24">
        <v>34.244999999999997</v>
      </c>
    </row>
    <row r="218" spans="1:3" x14ac:dyDescent="0.25">
      <c r="A218" s="23">
        <v>39142</v>
      </c>
      <c r="B218" s="24">
        <v>42.622999999999998</v>
      </c>
      <c r="C218" s="24">
        <v>33.905999999999999</v>
      </c>
    </row>
    <row r="219" spans="1:3" x14ac:dyDescent="0.25">
      <c r="A219" s="23">
        <v>39173</v>
      </c>
      <c r="B219" s="24">
        <v>42.033000000000001</v>
      </c>
      <c r="C219" s="24">
        <v>33.667999999999999</v>
      </c>
    </row>
    <row r="220" spans="1:3" x14ac:dyDescent="0.25">
      <c r="A220" s="23">
        <v>39203</v>
      </c>
      <c r="B220" s="24">
        <v>41.63</v>
      </c>
      <c r="C220" s="24">
        <v>33.741</v>
      </c>
    </row>
    <row r="221" spans="1:3" x14ac:dyDescent="0.25">
      <c r="A221" s="23">
        <v>39234</v>
      </c>
      <c r="B221" s="24">
        <v>41.267000000000003</v>
      </c>
      <c r="C221" s="24">
        <v>33.770000000000003</v>
      </c>
    </row>
    <row r="222" spans="1:3" x14ac:dyDescent="0.25">
      <c r="A222" s="23">
        <v>39264</v>
      </c>
      <c r="B222" s="24">
        <v>41.78</v>
      </c>
      <c r="C222" s="24">
        <v>34.234999999999999</v>
      </c>
    </row>
    <row r="223" spans="1:3" x14ac:dyDescent="0.25">
      <c r="A223" s="23">
        <v>39295</v>
      </c>
      <c r="B223" s="24">
        <v>42.276000000000003</v>
      </c>
      <c r="C223" s="24">
        <v>34.215000000000003</v>
      </c>
    </row>
    <row r="224" spans="1:3" x14ac:dyDescent="0.25">
      <c r="A224" s="23">
        <v>39326</v>
      </c>
      <c r="B224" s="24">
        <v>42.494999999999997</v>
      </c>
      <c r="C224" s="24">
        <v>34.231000000000002</v>
      </c>
    </row>
    <row r="225" spans="1:3" x14ac:dyDescent="0.25">
      <c r="A225" s="23">
        <v>39356</v>
      </c>
      <c r="B225" s="24">
        <v>42.024000000000001</v>
      </c>
      <c r="C225" s="24">
        <v>34.081000000000003</v>
      </c>
    </row>
    <row r="226" spans="1:3" x14ac:dyDescent="0.25">
      <c r="A226" s="23">
        <v>39387</v>
      </c>
      <c r="B226" s="24">
        <v>41.305</v>
      </c>
      <c r="C226" s="24">
        <v>33.912999999999997</v>
      </c>
    </row>
    <row r="227" spans="1:3" x14ac:dyDescent="0.25">
      <c r="A227" s="23">
        <v>39417</v>
      </c>
      <c r="B227" s="24">
        <v>40.843000000000004</v>
      </c>
      <c r="C227" s="24">
        <v>33.783999999999999</v>
      </c>
    </row>
    <row r="228" spans="1:3" x14ac:dyDescent="0.25">
      <c r="A228" s="23">
        <v>39448</v>
      </c>
      <c r="B228" s="24">
        <v>40.597999999999999</v>
      </c>
      <c r="C228" s="24">
        <v>33.777999999999999</v>
      </c>
    </row>
    <row r="229" spans="1:3" x14ac:dyDescent="0.25">
      <c r="A229" s="23">
        <v>39479</v>
      </c>
      <c r="B229" s="24">
        <v>40.938000000000002</v>
      </c>
      <c r="C229" s="24">
        <v>33.982999999999997</v>
      </c>
    </row>
    <row r="230" spans="1:3" x14ac:dyDescent="0.25">
      <c r="A230" s="23">
        <v>39508</v>
      </c>
      <c r="B230" s="24">
        <v>41.808999999999997</v>
      </c>
      <c r="C230" s="24">
        <v>34.19</v>
      </c>
    </row>
    <row r="231" spans="1:3" x14ac:dyDescent="0.25">
      <c r="A231" s="23">
        <v>39539</v>
      </c>
      <c r="B231" s="24">
        <v>43.011000000000003</v>
      </c>
      <c r="C231" s="24">
        <v>34.128999999999998</v>
      </c>
    </row>
    <row r="232" spans="1:3" x14ac:dyDescent="0.25">
      <c r="A232" s="23">
        <v>39569</v>
      </c>
      <c r="B232" s="24">
        <v>43.448999999999998</v>
      </c>
      <c r="C232" s="24">
        <v>33.936</v>
      </c>
    </row>
    <row r="233" spans="1:3" x14ac:dyDescent="0.25">
      <c r="A233" s="23">
        <v>39600</v>
      </c>
      <c r="B233" s="24">
        <v>42.896000000000001</v>
      </c>
      <c r="C233" s="24">
        <v>33.476999999999997</v>
      </c>
    </row>
    <row r="234" spans="1:3" x14ac:dyDescent="0.25">
      <c r="A234" s="23">
        <v>39630</v>
      </c>
      <c r="B234" s="24">
        <v>42.331000000000003</v>
      </c>
      <c r="C234" s="24">
        <v>33.229999999999997</v>
      </c>
    </row>
    <row r="235" spans="1:3" x14ac:dyDescent="0.25">
      <c r="A235" s="23">
        <v>39661</v>
      </c>
      <c r="B235" s="24">
        <v>42.552999999999997</v>
      </c>
      <c r="C235" s="24">
        <v>33.191000000000003</v>
      </c>
    </row>
    <row r="236" spans="1:3" x14ac:dyDescent="0.25">
      <c r="A236" s="23">
        <v>39692</v>
      </c>
      <c r="B236" s="24">
        <v>43.052</v>
      </c>
      <c r="C236" s="24">
        <v>33.545000000000002</v>
      </c>
    </row>
    <row r="237" spans="1:3" x14ac:dyDescent="0.25">
      <c r="A237" s="23">
        <v>39722</v>
      </c>
      <c r="B237" s="24">
        <v>43.316000000000003</v>
      </c>
      <c r="C237" s="24">
        <v>33.731999999999999</v>
      </c>
    </row>
    <row r="238" spans="1:3" x14ac:dyDescent="0.25">
      <c r="A238" s="23">
        <v>39753</v>
      </c>
      <c r="B238" s="24">
        <v>43.356000000000002</v>
      </c>
      <c r="C238" s="24">
        <v>33.96</v>
      </c>
    </row>
    <row r="239" spans="1:3" x14ac:dyDescent="0.25">
      <c r="A239" s="23">
        <v>39783</v>
      </c>
      <c r="B239" s="24">
        <v>43.767000000000003</v>
      </c>
      <c r="C239" s="24">
        <v>34.034999999999997</v>
      </c>
    </row>
    <row r="240" spans="1:3" x14ac:dyDescent="0.25">
      <c r="A240" s="23">
        <v>39814</v>
      </c>
      <c r="B240" s="24">
        <v>44.325000000000003</v>
      </c>
      <c r="C240" s="24">
        <v>34.048000000000002</v>
      </c>
    </row>
    <row r="241" spans="1:3" x14ac:dyDescent="0.25">
      <c r="A241" s="23">
        <v>39845</v>
      </c>
      <c r="B241" s="24">
        <v>44.537999999999997</v>
      </c>
      <c r="C241" s="24">
        <v>33.86</v>
      </c>
    </row>
    <row r="242" spans="1:3" x14ac:dyDescent="0.25">
      <c r="A242" s="23">
        <v>39873</v>
      </c>
      <c r="B242" s="24">
        <v>44.249000000000002</v>
      </c>
      <c r="C242" s="24">
        <v>33.682000000000002</v>
      </c>
    </row>
    <row r="243" spans="1:3" x14ac:dyDescent="0.25">
      <c r="A243" s="23">
        <v>39904</v>
      </c>
      <c r="B243" s="24">
        <v>44.134999999999998</v>
      </c>
      <c r="C243" s="24">
        <v>33.686</v>
      </c>
    </row>
    <row r="244" spans="1:3" x14ac:dyDescent="0.25">
      <c r="A244" s="23">
        <v>39934</v>
      </c>
      <c r="B244" s="24">
        <v>43.601999999999997</v>
      </c>
      <c r="C244" s="24">
        <v>33.656999999999996</v>
      </c>
    </row>
    <row r="245" spans="1:3" x14ac:dyDescent="0.25">
      <c r="A245" s="23">
        <v>39965</v>
      </c>
      <c r="B245" s="24">
        <v>43.593000000000004</v>
      </c>
      <c r="C245" s="24">
        <v>33.67</v>
      </c>
    </row>
    <row r="246" spans="1:3" x14ac:dyDescent="0.25">
      <c r="A246" s="23">
        <v>39995</v>
      </c>
      <c r="B246" s="24">
        <v>43.802999999999997</v>
      </c>
      <c r="C246" s="24">
        <v>33.808</v>
      </c>
    </row>
    <row r="247" spans="1:3" x14ac:dyDescent="0.25">
      <c r="A247" s="23">
        <v>40026</v>
      </c>
      <c r="B247" s="24">
        <v>44.069000000000003</v>
      </c>
      <c r="C247" s="24">
        <v>34.094999999999999</v>
      </c>
    </row>
    <row r="248" spans="1:3" x14ac:dyDescent="0.25">
      <c r="A248" s="23">
        <v>40057</v>
      </c>
      <c r="B248" s="24">
        <v>44.27</v>
      </c>
      <c r="C248" s="24">
        <v>34.295999999999999</v>
      </c>
    </row>
    <row r="249" spans="1:3" x14ac:dyDescent="0.25">
      <c r="A249" s="23">
        <v>40087</v>
      </c>
      <c r="B249" s="24">
        <v>44.146999999999998</v>
      </c>
      <c r="C249" s="24">
        <v>34.273000000000003</v>
      </c>
    </row>
    <row r="250" spans="1:3" x14ac:dyDescent="0.25">
      <c r="A250" s="23">
        <v>40118</v>
      </c>
      <c r="B250" s="24">
        <v>44.625999999999998</v>
      </c>
      <c r="C250" s="24">
        <v>34.18</v>
      </c>
    </row>
    <row r="251" spans="1:3" x14ac:dyDescent="0.25">
      <c r="A251" s="23">
        <v>40148</v>
      </c>
      <c r="B251" s="24">
        <v>44.627000000000002</v>
      </c>
      <c r="C251" s="24">
        <v>34.069000000000003</v>
      </c>
    </row>
    <row r="252" spans="1:3" x14ac:dyDescent="0.25">
      <c r="A252" s="23">
        <v>40179</v>
      </c>
      <c r="B252" s="24">
        <v>44.587000000000003</v>
      </c>
      <c r="C252" s="24">
        <v>34.097999999999999</v>
      </c>
    </row>
    <row r="253" spans="1:3" x14ac:dyDescent="0.25">
      <c r="A253" s="23">
        <v>40210</v>
      </c>
      <c r="B253" s="24">
        <v>44.616</v>
      </c>
      <c r="C253" s="24">
        <v>34.131</v>
      </c>
    </row>
    <row r="254" spans="1:3" x14ac:dyDescent="0.25">
      <c r="A254" s="23">
        <v>40238</v>
      </c>
      <c r="B254" s="24">
        <v>44.692</v>
      </c>
      <c r="C254" s="24">
        <v>34.368000000000002</v>
      </c>
    </row>
    <row r="255" spans="1:3" x14ac:dyDescent="0.25">
      <c r="A255" s="23">
        <v>40269</v>
      </c>
      <c r="B255" s="24">
        <v>44.749000000000002</v>
      </c>
      <c r="C255" s="24">
        <v>34.487000000000002</v>
      </c>
    </row>
    <row r="256" spans="1:3" x14ac:dyDescent="0.25">
      <c r="A256" s="23">
        <v>40299</v>
      </c>
      <c r="B256" s="24">
        <v>45.093000000000004</v>
      </c>
      <c r="C256" s="24">
        <v>34.673000000000002</v>
      </c>
    </row>
    <row r="257" spans="1:3" x14ac:dyDescent="0.25">
      <c r="A257" s="23">
        <v>40330</v>
      </c>
      <c r="B257" s="24">
        <v>45.499000000000002</v>
      </c>
      <c r="C257" s="24">
        <v>34.777000000000001</v>
      </c>
    </row>
    <row r="258" spans="1:3" x14ac:dyDescent="0.25">
      <c r="A258" s="23">
        <v>40360</v>
      </c>
      <c r="B258" s="24">
        <v>45.765999999999998</v>
      </c>
      <c r="C258" s="24">
        <v>34.911000000000001</v>
      </c>
    </row>
    <row r="259" spans="1:3" x14ac:dyDescent="0.25">
      <c r="A259" s="23">
        <v>40391</v>
      </c>
      <c r="B259" s="24">
        <v>45.850999999999999</v>
      </c>
      <c r="C259" s="24">
        <v>34.96</v>
      </c>
    </row>
    <row r="260" spans="1:3" x14ac:dyDescent="0.25">
      <c r="A260" s="23">
        <v>40422</v>
      </c>
      <c r="B260" s="24">
        <v>45.927999999999997</v>
      </c>
      <c r="C260" s="24">
        <v>35.006</v>
      </c>
    </row>
    <row r="261" spans="1:3" x14ac:dyDescent="0.25">
      <c r="A261" s="23">
        <v>40452</v>
      </c>
      <c r="B261" s="24">
        <v>46.085999999999999</v>
      </c>
      <c r="C261" s="24">
        <v>34.936</v>
      </c>
    </row>
    <row r="262" spans="1:3" x14ac:dyDescent="0.25">
      <c r="A262" s="23">
        <v>40483</v>
      </c>
      <c r="B262" s="24">
        <v>46.073</v>
      </c>
      <c r="C262" s="24">
        <v>34.832000000000001</v>
      </c>
    </row>
    <row r="263" spans="1:3" x14ac:dyDescent="0.25">
      <c r="A263" s="23">
        <v>40513</v>
      </c>
      <c r="B263" s="24">
        <v>45.77</v>
      </c>
      <c r="C263" s="24">
        <v>34.582999999999998</v>
      </c>
    </row>
    <row r="264" spans="1:3" x14ac:dyDescent="0.25">
      <c r="A264" s="23">
        <v>40544</v>
      </c>
      <c r="B264" s="24">
        <v>45.381999999999998</v>
      </c>
      <c r="C264" s="24">
        <v>34.395000000000003</v>
      </c>
    </row>
    <row r="265" spans="1:3" x14ac:dyDescent="0.25">
      <c r="A265" s="23">
        <v>40575</v>
      </c>
      <c r="B265" s="24">
        <v>44.402000000000001</v>
      </c>
      <c r="C265" s="24">
        <v>34.237000000000002</v>
      </c>
    </row>
    <row r="266" spans="1:3" x14ac:dyDescent="0.25">
      <c r="A266" s="23">
        <v>40603</v>
      </c>
      <c r="B266" s="24">
        <v>43.371000000000002</v>
      </c>
      <c r="C266" s="24">
        <v>34.018999999999998</v>
      </c>
    </row>
    <row r="267" spans="1:3" x14ac:dyDescent="0.25">
      <c r="A267" s="23">
        <v>40634</v>
      </c>
      <c r="B267" s="24">
        <v>42.786000000000001</v>
      </c>
      <c r="C267" s="24">
        <v>34.008000000000003</v>
      </c>
    </row>
    <row r="268" spans="1:3" x14ac:dyDescent="0.25">
      <c r="A268" s="23">
        <v>40664</v>
      </c>
      <c r="B268" s="24">
        <v>43.250999999999998</v>
      </c>
      <c r="C268" s="24">
        <v>34.189</v>
      </c>
    </row>
    <row r="269" spans="1:3" x14ac:dyDescent="0.25">
      <c r="A269" s="23">
        <v>40695</v>
      </c>
      <c r="B269" s="24">
        <v>44.002000000000002</v>
      </c>
      <c r="C269" s="24">
        <v>34.354999999999997</v>
      </c>
    </row>
    <row r="270" spans="1:3" x14ac:dyDescent="0.25">
      <c r="A270" s="23">
        <v>40725</v>
      </c>
      <c r="B270" s="24">
        <v>43.959000000000003</v>
      </c>
      <c r="C270" s="24">
        <v>34.442999999999998</v>
      </c>
    </row>
    <row r="271" spans="1:3" x14ac:dyDescent="0.25">
      <c r="A271" s="23">
        <v>40756</v>
      </c>
      <c r="B271" s="24">
        <v>43.610999999999997</v>
      </c>
      <c r="C271" s="24">
        <v>34.323999999999998</v>
      </c>
    </row>
    <row r="272" spans="1:3" x14ac:dyDescent="0.25">
      <c r="A272" s="23">
        <v>40787</v>
      </c>
      <c r="B272" s="24">
        <v>43.347000000000001</v>
      </c>
      <c r="C272" s="24">
        <v>34.395000000000003</v>
      </c>
    </row>
    <row r="273" spans="1:3" x14ac:dyDescent="0.25">
      <c r="A273" s="23">
        <v>40817</v>
      </c>
      <c r="B273" s="24">
        <v>43.701000000000001</v>
      </c>
      <c r="C273" s="24">
        <v>34.481999999999999</v>
      </c>
    </row>
    <row r="274" spans="1:3" x14ac:dyDescent="0.25">
      <c r="A274" s="23">
        <v>40848</v>
      </c>
      <c r="B274" s="24">
        <v>44.069000000000003</v>
      </c>
      <c r="C274" s="24">
        <v>34.540999999999997</v>
      </c>
    </row>
    <row r="275" spans="1:3" x14ac:dyDescent="0.25">
      <c r="A275" s="23">
        <v>40878</v>
      </c>
      <c r="B275" s="24">
        <v>45.451000000000001</v>
      </c>
      <c r="C275" s="24">
        <v>34.728999999999999</v>
      </c>
    </row>
    <row r="276" spans="1:3" x14ac:dyDescent="0.25">
      <c r="A276" s="23">
        <v>40909</v>
      </c>
      <c r="B276" s="24">
        <v>46.606000000000002</v>
      </c>
      <c r="C276" s="24">
        <v>34.844999999999999</v>
      </c>
    </row>
    <row r="277" spans="1:3" x14ac:dyDescent="0.25">
      <c r="A277" s="23">
        <v>40940</v>
      </c>
      <c r="B277" s="24">
        <v>47.441000000000003</v>
      </c>
      <c r="C277" s="24">
        <v>34.968000000000004</v>
      </c>
    </row>
    <row r="278" spans="1:3" x14ac:dyDescent="0.25">
      <c r="A278" s="23">
        <v>40969</v>
      </c>
      <c r="B278" s="24">
        <v>47.261000000000003</v>
      </c>
      <c r="C278" s="24">
        <v>34.851999999999997</v>
      </c>
    </row>
    <row r="279" spans="1:3" x14ac:dyDescent="0.25">
      <c r="A279" s="23">
        <v>41000</v>
      </c>
      <c r="B279" s="24">
        <v>46.503999999999998</v>
      </c>
      <c r="C279" s="24">
        <v>34.637</v>
      </c>
    </row>
    <row r="280" spans="1:3" x14ac:dyDescent="0.25">
      <c r="A280" s="23">
        <v>41030</v>
      </c>
      <c r="B280" s="24">
        <v>45.558999999999997</v>
      </c>
      <c r="C280" s="24">
        <v>34.557000000000002</v>
      </c>
    </row>
    <row r="281" spans="1:3" x14ac:dyDescent="0.25">
      <c r="A281" s="23">
        <v>41061</v>
      </c>
      <c r="B281" s="24">
        <v>45.173000000000002</v>
      </c>
      <c r="C281" s="24">
        <v>34.564</v>
      </c>
    </row>
    <row r="282" spans="1:3" x14ac:dyDescent="0.25">
      <c r="A282" s="23">
        <v>41091</v>
      </c>
      <c r="B282" s="24">
        <v>45.27</v>
      </c>
      <c r="C282" s="24">
        <v>34.655000000000001</v>
      </c>
    </row>
    <row r="283" spans="1:3" x14ac:dyDescent="0.25">
      <c r="A283" s="23">
        <v>41122</v>
      </c>
      <c r="B283" s="24">
        <v>45.295999999999999</v>
      </c>
      <c r="C283" s="24">
        <v>34.625</v>
      </c>
    </row>
    <row r="284" spans="1:3" x14ac:dyDescent="0.25">
      <c r="A284" s="23">
        <v>41153</v>
      </c>
      <c r="B284" s="24">
        <v>45.058999999999997</v>
      </c>
      <c r="C284" s="24">
        <v>34.505000000000003</v>
      </c>
    </row>
    <row r="285" spans="1:3" x14ac:dyDescent="0.25">
      <c r="A285" s="23">
        <v>41183</v>
      </c>
      <c r="B285" s="24">
        <v>44.680999999999997</v>
      </c>
      <c r="C285" s="24">
        <v>34.343000000000004</v>
      </c>
    </row>
    <row r="286" spans="1:3" x14ac:dyDescent="0.25">
      <c r="A286" s="23">
        <v>41214</v>
      </c>
      <c r="B286" s="24">
        <v>44.63</v>
      </c>
      <c r="C286" s="24">
        <v>34.354999999999997</v>
      </c>
    </row>
    <row r="287" spans="1:3" x14ac:dyDescent="0.25">
      <c r="A287" s="23">
        <v>41244</v>
      </c>
      <c r="B287" s="24">
        <v>44.921999999999997</v>
      </c>
      <c r="C287" s="24">
        <v>34.402000000000001</v>
      </c>
    </row>
    <row r="288" spans="1:3" x14ac:dyDescent="0.25">
      <c r="A288" s="23">
        <v>41275</v>
      </c>
      <c r="B288" s="24">
        <v>45.521000000000001</v>
      </c>
      <c r="C288" s="24">
        <v>34.590000000000003</v>
      </c>
    </row>
    <row r="289" spans="1:3" x14ac:dyDescent="0.25">
      <c r="A289" s="23">
        <v>41306</v>
      </c>
      <c r="B289" s="24">
        <v>45.747999999999998</v>
      </c>
      <c r="C289" s="24">
        <v>34.654000000000003</v>
      </c>
    </row>
    <row r="290" spans="1:3" x14ac:dyDescent="0.25">
      <c r="A290" s="23">
        <v>41334</v>
      </c>
      <c r="B290" s="24">
        <v>45.841000000000001</v>
      </c>
      <c r="C290" s="24">
        <v>34.838000000000001</v>
      </c>
    </row>
    <row r="291" spans="1:3" x14ac:dyDescent="0.25">
      <c r="A291" s="23">
        <v>41365</v>
      </c>
      <c r="B291" s="24">
        <v>45.851999999999997</v>
      </c>
      <c r="C291" s="24">
        <v>34.924999999999997</v>
      </c>
    </row>
    <row r="292" spans="1:3" x14ac:dyDescent="0.25">
      <c r="A292" s="23">
        <v>41395</v>
      </c>
      <c r="B292" s="24">
        <v>46.969000000000001</v>
      </c>
      <c r="C292" s="24">
        <v>34.969000000000001</v>
      </c>
    </row>
    <row r="293" spans="1:3" x14ac:dyDescent="0.25">
      <c r="A293" s="23">
        <v>41426</v>
      </c>
      <c r="B293" s="24">
        <v>46.542999999999999</v>
      </c>
      <c r="C293" s="24">
        <v>35.026000000000003</v>
      </c>
    </row>
    <row r="294" spans="1:3" x14ac:dyDescent="0.25">
      <c r="A294" s="23">
        <v>41456</v>
      </c>
      <c r="B294" s="24">
        <v>46.697000000000003</v>
      </c>
      <c r="C294" s="24">
        <v>34.927999999999997</v>
      </c>
    </row>
    <row r="295" spans="1:3" x14ac:dyDescent="0.25">
      <c r="A295" s="23">
        <v>41487</v>
      </c>
      <c r="B295" s="24">
        <v>46.283999999999999</v>
      </c>
      <c r="C295" s="24">
        <v>34.744999999999997</v>
      </c>
    </row>
    <row r="296" spans="1:3" x14ac:dyDescent="0.25">
      <c r="A296" s="23">
        <v>41518</v>
      </c>
      <c r="B296" s="24">
        <v>47.085000000000001</v>
      </c>
      <c r="C296" s="24">
        <v>34.631999999999998</v>
      </c>
    </row>
    <row r="297" spans="1:3" x14ac:dyDescent="0.25">
      <c r="A297" s="23">
        <v>41548</v>
      </c>
      <c r="B297" s="24">
        <v>47.406999999999996</v>
      </c>
      <c r="C297" s="24">
        <v>34.567</v>
      </c>
    </row>
    <row r="298" spans="1:3" x14ac:dyDescent="0.25">
      <c r="A298" s="23">
        <v>41579</v>
      </c>
      <c r="B298" s="24">
        <v>46.963999999999999</v>
      </c>
      <c r="C298" s="24">
        <v>34.622999999999998</v>
      </c>
    </row>
    <row r="299" spans="1:3" x14ac:dyDescent="0.25">
      <c r="A299" s="23">
        <v>41609</v>
      </c>
      <c r="B299" s="24">
        <v>46.613999999999997</v>
      </c>
      <c r="C299" s="24">
        <v>34.680999999999997</v>
      </c>
    </row>
    <row r="300" spans="1:3" x14ac:dyDescent="0.25">
      <c r="A300" s="23">
        <v>41640</v>
      </c>
      <c r="B300" s="24">
        <v>45.844000000000001</v>
      </c>
      <c r="C300" s="24">
        <v>35.017000000000003</v>
      </c>
    </row>
    <row r="301" spans="1:3" x14ac:dyDescent="0.25">
      <c r="A301" s="23">
        <v>41671</v>
      </c>
      <c r="B301" s="24">
        <v>45.585999999999999</v>
      </c>
      <c r="C301" s="24">
        <v>35.131</v>
      </c>
    </row>
    <row r="302" spans="1:3" x14ac:dyDescent="0.25">
      <c r="A302" s="23">
        <v>41699</v>
      </c>
      <c r="B302" s="24">
        <v>45.203000000000003</v>
      </c>
      <c r="C302" s="24">
        <v>35.08</v>
      </c>
    </row>
    <row r="303" spans="1:3" x14ac:dyDescent="0.25">
      <c r="A303" s="23">
        <v>41730</v>
      </c>
      <c r="B303" s="24">
        <v>45.252000000000002</v>
      </c>
      <c r="C303" s="24">
        <v>34.835000000000001</v>
      </c>
    </row>
    <row r="304" spans="1:3" x14ac:dyDescent="0.25">
      <c r="A304" s="23">
        <v>41760</v>
      </c>
      <c r="B304" s="24">
        <v>45.567999999999998</v>
      </c>
      <c r="C304" s="24">
        <v>34.725999999999999</v>
      </c>
    </row>
    <row r="305" spans="1:3" x14ac:dyDescent="0.25">
      <c r="A305" s="23">
        <v>41791</v>
      </c>
      <c r="B305" s="24">
        <v>46.125999999999998</v>
      </c>
      <c r="C305" s="24">
        <v>34.65</v>
      </c>
    </row>
    <row r="306" spans="1:3" x14ac:dyDescent="0.25">
      <c r="A306" s="23">
        <v>41821</v>
      </c>
      <c r="B306" s="24">
        <v>46.359000000000002</v>
      </c>
      <c r="C306" s="24">
        <v>34.68</v>
      </c>
    </row>
    <row r="307" spans="1:3" x14ac:dyDescent="0.25">
      <c r="A307" s="23">
        <v>41852</v>
      </c>
      <c r="B307" s="24">
        <v>46.055</v>
      </c>
      <c r="C307" s="24">
        <v>34.697000000000003</v>
      </c>
    </row>
    <row r="308" spans="1:3" x14ac:dyDescent="0.25">
      <c r="A308" s="23">
        <v>41883</v>
      </c>
      <c r="B308" s="24">
        <v>44.534999999999997</v>
      </c>
      <c r="C308" s="24">
        <v>34.679000000000002</v>
      </c>
    </row>
    <row r="309" spans="1:3" x14ac:dyDescent="0.25">
      <c r="A309" s="23">
        <v>41913</v>
      </c>
      <c r="B309" s="24">
        <v>43.737000000000002</v>
      </c>
      <c r="C309" s="24">
        <v>34.424999999999997</v>
      </c>
    </row>
    <row r="310" spans="1:3" x14ac:dyDescent="0.25">
      <c r="A310" s="23">
        <v>41944</v>
      </c>
      <c r="B310" s="24">
        <v>43.173999999999999</v>
      </c>
      <c r="C310" s="24">
        <v>34.299999999999997</v>
      </c>
    </row>
    <row r="311" spans="1:3" x14ac:dyDescent="0.25">
      <c r="A311" s="23">
        <v>41974</v>
      </c>
      <c r="B311" s="24">
        <v>43.5</v>
      </c>
      <c r="C311" s="24">
        <v>34.253</v>
      </c>
    </row>
    <row r="312" spans="1:3" x14ac:dyDescent="0.25">
      <c r="A312" s="23">
        <v>42005</v>
      </c>
      <c r="B312" s="24">
        <v>43.792999999999999</v>
      </c>
      <c r="C312" s="24">
        <v>34.389000000000003</v>
      </c>
    </row>
    <row r="313" spans="1:3" x14ac:dyDescent="0.25">
      <c r="A313" s="23">
        <v>42036</v>
      </c>
      <c r="B313" s="24">
        <v>44.356000000000002</v>
      </c>
      <c r="C313" s="24">
        <v>34.661000000000001</v>
      </c>
    </row>
    <row r="314" spans="1:3" x14ac:dyDescent="0.25">
      <c r="A314" s="23">
        <v>42064</v>
      </c>
      <c r="B314" s="24">
        <v>45.404000000000003</v>
      </c>
      <c r="C314" s="24">
        <v>34.82</v>
      </c>
    </row>
    <row r="315" spans="1:3" x14ac:dyDescent="0.25">
      <c r="A315" s="23">
        <v>42095</v>
      </c>
      <c r="B315" s="24">
        <v>45.457999999999998</v>
      </c>
      <c r="C315" s="24">
        <v>34.825000000000003</v>
      </c>
    </row>
    <row r="316" spans="1:3" x14ac:dyDescent="0.25">
      <c r="A316" s="23">
        <v>42125</v>
      </c>
      <c r="B316" s="24">
        <v>45.618000000000002</v>
      </c>
      <c r="C316" s="24">
        <v>34.753999999999998</v>
      </c>
    </row>
    <row r="317" spans="1:3" x14ac:dyDescent="0.25">
      <c r="A317" s="23">
        <v>42156</v>
      </c>
      <c r="B317" s="24">
        <v>45.177</v>
      </c>
      <c r="C317" s="24">
        <v>34.646999999999998</v>
      </c>
    </row>
    <row r="318" spans="1:3" x14ac:dyDescent="0.25">
      <c r="A318" s="23">
        <v>42186</v>
      </c>
      <c r="B318" s="24">
        <v>44.784999999999997</v>
      </c>
      <c r="C318" s="24">
        <v>34.601999999999997</v>
      </c>
    </row>
    <row r="319" spans="1:3" x14ac:dyDescent="0.25">
      <c r="A319" s="23">
        <v>42217</v>
      </c>
      <c r="B319" s="24">
        <v>44.478000000000002</v>
      </c>
      <c r="C319" s="24">
        <v>34.539000000000001</v>
      </c>
    </row>
    <row r="320" spans="1:3" x14ac:dyDescent="0.25">
      <c r="A320" s="23">
        <v>42248</v>
      </c>
      <c r="B320" s="24">
        <v>43.725000000000001</v>
      </c>
      <c r="C320" s="24">
        <v>34.457000000000001</v>
      </c>
    </row>
    <row r="321" spans="1:3" x14ac:dyDescent="0.25">
      <c r="A321" s="23">
        <v>42278</v>
      </c>
      <c r="B321" s="24">
        <v>44.476999999999997</v>
      </c>
      <c r="C321" s="24">
        <v>34.624000000000002</v>
      </c>
    </row>
    <row r="322" spans="1:3" x14ac:dyDescent="0.25">
      <c r="A322" s="23">
        <v>42309</v>
      </c>
      <c r="B322" s="24">
        <v>45.284999999999997</v>
      </c>
      <c r="C322" s="24">
        <v>34.695999999999998</v>
      </c>
    </row>
    <row r="323" spans="1:3" x14ac:dyDescent="0.25">
      <c r="A323" s="23">
        <v>42339</v>
      </c>
      <c r="B323" s="24">
        <v>46.587000000000003</v>
      </c>
      <c r="C323" s="24">
        <v>35.03</v>
      </c>
    </row>
    <row r="324" spans="1:3" x14ac:dyDescent="0.25">
      <c r="A324" s="23">
        <v>42370</v>
      </c>
      <c r="B324" s="24">
        <v>46.375</v>
      </c>
      <c r="C324" s="24">
        <v>34.895000000000003</v>
      </c>
    </row>
    <row r="325" spans="1:3" x14ac:dyDescent="0.25">
      <c r="A325" s="23">
        <v>42401</v>
      </c>
      <c r="B325" s="24">
        <v>45.037999999999997</v>
      </c>
      <c r="C325" s="24">
        <v>34.65</v>
      </c>
    </row>
    <row r="326" spans="1:3" x14ac:dyDescent="0.25">
      <c r="A326" s="23">
        <v>42430</v>
      </c>
      <c r="B326" s="24">
        <v>43.841999999999999</v>
      </c>
      <c r="C326" s="24">
        <v>34.215000000000003</v>
      </c>
    </row>
    <row r="327" spans="1:3" x14ac:dyDescent="0.25">
      <c r="A327" s="23">
        <v>42461</v>
      </c>
      <c r="B327" s="24">
        <v>43.286999999999999</v>
      </c>
      <c r="C327" s="24">
        <v>34.034999999999997</v>
      </c>
    </row>
    <row r="328" spans="1:3" x14ac:dyDescent="0.25">
      <c r="A328" s="23">
        <v>42491</v>
      </c>
      <c r="B328" s="24">
        <v>43.616</v>
      </c>
      <c r="C328" s="24">
        <v>33.997999999999998</v>
      </c>
    </row>
    <row r="329" spans="1:3" x14ac:dyDescent="0.25">
      <c r="A329" s="23">
        <v>42522</v>
      </c>
      <c r="B329" s="24">
        <v>43.287999999999997</v>
      </c>
      <c r="C329" s="24">
        <v>34.002000000000002</v>
      </c>
    </row>
    <row r="330" spans="1:3" x14ac:dyDescent="0.25">
      <c r="A330" s="23">
        <v>42552</v>
      </c>
      <c r="B330" s="24">
        <v>43.543999999999997</v>
      </c>
      <c r="C330" s="24">
        <v>34.146999999999998</v>
      </c>
    </row>
    <row r="331" spans="1:3" x14ac:dyDescent="0.25">
      <c r="A331" s="23">
        <v>42583</v>
      </c>
      <c r="B331" s="24">
        <v>43.698999999999998</v>
      </c>
      <c r="C331" s="24">
        <v>34.302999999999997</v>
      </c>
    </row>
    <row r="332" spans="1:3" x14ac:dyDescent="0.25">
      <c r="A332" s="23">
        <v>42614</v>
      </c>
      <c r="B332" s="24">
        <v>44.243000000000002</v>
      </c>
      <c r="C332" s="24">
        <v>34.555999999999997</v>
      </c>
    </row>
    <row r="333" spans="1:3" x14ac:dyDescent="0.25">
      <c r="A333" s="23">
        <v>42644</v>
      </c>
      <c r="B333" s="24">
        <v>43.87</v>
      </c>
      <c r="C333" s="24">
        <v>34.667000000000002</v>
      </c>
    </row>
    <row r="334" spans="1:3" x14ac:dyDescent="0.25">
      <c r="A334" s="23">
        <v>42675</v>
      </c>
      <c r="B334" s="24">
        <v>43.442999999999998</v>
      </c>
      <c r="C334" s="24">
        <v>34.805</v>
      </c>
    </row>
    <row r="335" spans="1:3" x14ac:dyDescent="0.25">
      <c r="A335" s="23">
        <v>42705</v>
      </c>
      <c r="B335" s="24">
        <v>43.881</v>
      </c>
      <c r="C335" s="24">
        <v>34.81</v>
      </c>
    </row>
    <row r="336" spans="1:3" x14ac:dyDescent="0.25">
      <c r="A336" s="23">
        <v>42736</v>
      </c>
      <c r="B336" s="24">
        <v>44.506</v>
      </c>
      <c r="C336" s="24">
        <v>34.823</v>
      </c>
    </row>
    <row r="337" spans="1:3" x14ac:dyDescent="0.25">
      <c r="A337" s="23">
        <v>42767</v>
      </c>
      <c r="B337" s="24">
        <v>44.904000000000003</v>
      </c>
      <c r="C337" s="24">
        <v>34.728000000000002</v>
      </c>
    </row>
    <row r="338" spans="1:3" x14ac:dyDescent="0.25">
      <c r="A338" s="23">
        <v>42795</v>
      </c>
      <c r="B338" s="24">
        <v>44.527000000000001</v>
      </c>
      <c r="C338" s="24">
        <v>34.652000000000001</v>
      </c>
    </row>
    <row r="339" spans="1:3" x14ac:dyDescent="0.25">
      <c r="A339" s="23">
        <v>42826</v>
      </c>
      <c r="B339" s="24">
        <v>44.168999999999997</v>
      </c>
      <c r="C339" s="24">
        <v>34.478000000000002</v>
      </c>
    </row>
    <row r="340" spans="1:3" x14ac:dyDescent="0.25">
      <c r="A340" s="23">
        <v>42856</v>
      </c>
      <c r="B340" s="24">
        <v>43.8</v>
      </c>
      <c r="C340" s="24">
        <v>34.296999999999997</v>
      </c>
    </row>
    <row r="341" spans="1:3" x14ac:dyDescent="0.25">
      <c r="A341" s="23">
        <v>42887</v>
      </c>
      <c r="B341" s="24">
        <v>43.17</v>
      </c>
      <c r="C341" s="24">
        <v>34.241999999999997</v>
      </c>
    </row>
    <row r="342" spans="1:3" x14ac:dyDescent="0.25">
      <c r="A342" s="23">
        <v>42917</v>
      </c>
      <c r="B342" s="24">
        <v>42.823</v>
      </c>
      <c r="C342" s="24">
        <v>34.304000000000002</v>
      </c>
    </row>
    <row r="343" spans="1:3" x14ac:dyDescent="0.25">
      <c r="A343" s="23">
        <v>42948</v>
      </c>
      <c r="B343" s="24">
        <v>42.848999999999997</v>
      </c>
      <c r="C343" s="24">
        <v>34.674999999999997</v>
      </c>
    </row>
    <row r="344" spans="1:3" x14ac:dyDescent="0.25">
      <c r="A344" s="23">
        <v>42979</v>
      </c>
      <c r="B344" s="24">
        <v>43.046999999999997</v>
      </c>
      <c r="C344" s="24">
        <v>34.679000000000002</v>
      </c>
    </row>
    <row r="345" spans="1:3" x14ac:dyDescent="0.25">
      <c r="A345" s="23">
        <v>43009</v>
      </c>
      <c r="B345" s="24">
        <v>43.607999999999997</v>
      </c>
      <c r="C345" s="24">
        <v>34.735999999999997</v>
      </c>
    </row>
    <row r="346" spans="1:3" x14ac:dyDescent="0.25">
      <c r="A346" s="23">
        <v>43040</v>
      </c>
      <c r="B346" s="24">
        <v>43.375999999999998</v>
      </c>
      <c r="C346" s="24">
        <v>34.448</v>
      </c>
    </row>
    <row r="347" spans="1:3" x14ac:dyDescent="0.25">
      <c r="A347" s="23">
        <v>43070</v>
      </c>
      <c r="B347" s="24">
        <v>43.121000000000002</v>
      </c>
      <c r="C347" s="24">
        <v>34.378</v>
      </c>
    </row>
    <row r="348" spans="1:3" x14ac:dyDescent="0.25">
      <c r="A348" s="23">
        <v>43101</v>
      </c>
      <c r="B348" s="24">
        <v>42.191000000000003</v>
      </c>
      <c r="C348" s="24">
        <v>33.973999999999997</v>
      </c>
    </row>
    <row r="349" spans="1:3" x14ac:dyDescent="0.25">
      <c r="A349" s="23">
        <v>43132</v>
      </c>
      <c r="B349" s="24">
        <v>41.646999999999998</v>
      </c>
      <c r="C349" s="24">
        <v>33.762999999999998</v>
      </c>
    </row>
    <row r="350" spans="1:3" x14ac:dyDescent="0.25">
      <c r="A350" s="23">
        <v>43160</v>
      </c>
      <c r="B350" s="24">
        <v>41.72</v>
      </c>
      <c r="C350" s="24">
        <v>33.673000000000002</v>
      </c>
    </row>
    <row r="351" spans="1:3" x14ac:dyDescent="0.25">
      <c r="A351" s="23">
        <v>43191</v>
      </c>
      <c r="B351" s="24">
        <v>41.884</v>
      </c>
      <c r="C351" s="24">
        <v>34.018999999999998</v>
      </c>
    </row>
    <row r="352" spans="1:3" x14ac:dyDescent="0.25">
      <c r="A352" s="23">
        <v>43221</v>
      </c>
      <c r="B352" s="24">
        <v>41.914000000000001</v>
      </c>
      <c r="C352" s="24">
        <v>34.256999999999998</v>
      </c>
    </row>
    <row r="353" spans="1:3" x14ac:dyDescent="0.25">
      <c r="A353" s="23">
        <v>43252</v>
      </c>
      <c r="B353" s="24">
        <v>42.009</v>
      </c>
      <c r="C353" s="24">
        <v>34.576000000000001</v>
      </c>
    </row>
    <row r="354" spans="1:3" x14ac:dyDescent="0.25">
      <c r="A354" s="23">
        <v>43282</v>
      </c>
      <c r="B354" s="24">
        <v>41.201999999999998</v>
      </c>
      <c r="C354" s="24">
        <v>34.542000000000002</v>
      </c>
    </row>
    <row r="355" spans="1:3" x14ac:dyDescent="0.25">
      <c r="A355" s="23">
        <v>43313</v>
      </c>
      <c r="B355" s="24">
        <v>40.783999999999999</v>
      </c>
      <c r="C355" s="24">
        <v>34.472000000000001</v>
      </c>
    </row>
    <row r="356" spans="1:3" x14ac:dyDescent="0.25">
      <c r="A356" s="23">
        <v>43344</v>
      </c>
      <c r="B356" s="24">
        <v>40.359000000000002</v>
      </c>
      <c r="C356" s="24">
        <v>34.226999999999997</v>
      </c>
    </row>
    <row r="357" spans="1:3" x14ac:dyDescent="0.25">
      <c r="A357" s="23">
        <v>43374</v>
      </c>
      <c r="B357" s="24">
        <v>40.991</v>
      </c>
      <c r="C357" s="24">
        <v>34.097000000000001</v>
      </c>
    </row>
    <row r="358" spans="1:3" x14ac:dyDescent="0.25">
      <c r="A358" s="23">
        <v>43405</v>
      </c>
      <c r="B358" s="24">
        <v>41.86</v>
      </c>
      <c r="C358" s="24">
        <v>34.055999999999997</v>
      </c>
    </row>
    <row r="359" spans="1:3" x14ac:dyDescent="0.25">
      <c r="A359" s="23">
        <v>43435</v>
      </c>
      <c r="B359" s="24">
        <v>42.459000000000003</v>
      </c>
      <c r="C359" s="24">
        <v>34.052999999999997</v>
      </c>
    </row>
    <row r="360" spans="1:3" x14ac:dyDescent="0.25">
      <c r="A360" s="23">
        <v>43466</v>
      </c>
      <c r="B360" s="24">
        <v>42.325000000000003</v>
      </c>
      <c r="C360" s="24">
        <v>34.103000000000002</v>
      </c>
    </row>
    <row r="361" spans="1:3" x14ac:dyDescent="0.25">
      <c r="A361" s="23">
        <v>43497</v>
      </c>
      <c r="B361" s="24">
        <v>41.817999999999998</v>
      </c>
      <c r="C361" s="24">
        <v>34.155000000000001</v>
      </c>
    </row>
    <row r="362" spans="1:3" x14ac:dyDescent="0.25">
      <c r="A362" s="23">
        <v>43525</v>
      </c>
      <c r="B362" s="24">
        <v>41.304000000000002</v>
      </c>
      <c r="C362" s="24">
        <v>34.225999999999999</v>
      </c>
    </row>
    <row r="363" spans="1:3" x14ac:dyDescent="0.25">
      <c r="A363" s="23">
        <v>43556</v>
      </c>
      <c r="B363" s="24">
        <v>41.14</v>
      </c>
      <c r="C363" s="24">
        <v>34.298000000000002</v>
      </c>
    </row>
    <row r="364" spans="1:3" x14ac:dyDescent="0.25">
      <c r="A364" s="23">
        <v>43586</v>
      </c>
      <c r="B364" s="24">
        <v>41.521999999999998</v>
      </c>
      <c r="C364" s="24">
        <v>34.351999999999997</v>
      </c>
    </row>
    <row r="365" spans="1:3" x14ac:dyDescent="0.25">
      <c r="A365" s="23">
        <v>43617</v>
      </c>
      <c r="B365" s="24">
        <v>41.207999999999998</v>
      </c>
      <c r="C365" s="24">
        <v>34.287999999999997</v>
      </c>
    </row>
    <row r="366" spans="1:3" x14ac:dyDescent="0.25">
      <c r="A366" s="23">
        <v>43647</v>
      </c>
      <c r="B366" s="24">
        <v>40.863</v>
      </c>
      <c r="C366" s="24">
        <v>34.228000000000002</v>
      </c>
    </row>
    <row r="367" spans="1:3" x14ac:dyDescent="0.25">
      <c r="A367" s="23">
        <v>43678</v>
      </c>
      <c r="B367" s="24">
        <v>40.375999999999998</v>
      </c>
      <c r="C367" s="24">
        <v>33.991</v>
      </c>
    </row>
    <row r="368" spans="1:3" x14ac:dyDescent="0.25">
      <c r="A368" s="23">
        <v>43709</v>
      </c>
      <c r="B368" s="24">
        <v>41.42</v>
      </c>
      <c r="C368" s="24">
        <v>33.99</v>
      </c>
    </row>
    <row r="369" spans="1:3" x14ac:dyDescent="0.25">
      <c r="A369" s="23">
        <v>43739</v>
      </c>
      <c r="B369" s="24">
        <v>42.058</v>
      </c>
      <c r="C369" s="24">
        <v>33.792000000000002</v>
      </c>
    </row>
    <row r="370" spans="1:3" x14ac:dyDescent="0.25">
      <c r="A370" s="23">
        <v>43770</v>
      </c>
      <c r="B370" s="24">
        <v>42.57</v>
      </c>
      <c r="C370" s="24">
        <v>33.613999999999997</v>
      </c>
    </row>
    <row r="371" spans="1:3" x14ac:dyDescent="0.25">
      <c r="A371" s="23">
        <v>43800</v>
      </c>
      <c r="B371" s="24">
        <v>41.55</v>
      </c>
      <c r="C371" s="24">
        <v>33.383000000000003</v>
      </c>
    </row>
    <row r="372" spans="1:3" x14ac:dyDescent="0.25">
      <c r="A372" s="23">
        <v>43831</v>
      </c>
      <c r="B372" s="24">
        <v>41.305</v>
      </c>
      <c r="C372" s="24">
        <v>33.552999999999997</v>
      </c>
    </row>
    <row r="373" spans="1:3" x14ac:dyDescent="0.25">
      <c r="A373" s="23">
        <v>43862</v>
      </c>
      <c r="B373" s="24">
        <v>41.35</v>
      </c>
      <c r="C373" s="24">
        <v>33.912999999999997</v>
      </c>
    </row>
    <row r="374" spans="1:3" x14ac:dyDescent="0.25">
      <c r="A374" s="23">
        <v>43891</v>
      </c>
      <c r="B374" s="24">
        <v>41.597000000000001</v>
      </c>
      <c r="C374" s="24">
        <v>34.112000000000002</v>
      </c>
    </row>
    <row r="375" spans="1:3" x14ac:dyDescent="0.25">
      <c r="A375" s="23">
        <v>43922</v>
      </c>
      <c r="B375" s="24">
        <v>40.475000000000001</v>
      </c>
      <c r="C375" s="24">
        <v>33.372999999999998</v>
      </c>
    </row>
    <row r="376" spans="1:3" x14ac:dyDescent="0.25">
      <c r="A376" s="23">
        <v>43952</v>
      </c>
      <c r="B376" s="24">
        <v>38.947000000000003</v>
      </c>
      <c r="C376" s="24">
        <v>32.567999999999998</v>
      </c>
    </row>
    <row r="377" spans="1:3" x14ac:dyDescent="0.25">
      <c r="A377" s="23">
        <v>43983</v>
      </c>
      <c r="B377" s="24">
        <v>38.094000000000001</v>
      </c>
      <c r="C377" s="24">
        <v>31.788</v>
      </c>
    </row>
    <row r="378" spans="1:3" x14ac:dyDescent="0.25">
      <c r="A378" s="23">
        <v>44013</v>
      </c>
      <c r="B378" s="24">
        <v>39.122</v>
      </c>
      <c r="C378" s="24">
        <v>31.971</v>
      </c>
    </row>
    <row r="379" spans="1:3" x14ac:dyDescent="0.25">
      <c r="A379" s="23">
        <v>44044</v>
      </c>
      <c r="B379" s="24">
        <v>41.113</v>
      </c>
      <c r="C379" s="24">
        <v>32.508000000000003</v>
      </c>
    </row>
    <row r="380" spans="1:3" x14ac:dyDescent="0.25">
      <c r="A380" s="23">
        <v>44075</v>
      </c>
      <c r="B380" s="24">
        <v>43.045999999999999</v>
      </c>
      <c r="C380" s="24">
        <v>33.134999999999998</v>
      </c>
    </row>
    <row r="381" spans="1:3" x14ac:dyDescent="0.25">
      <c r="A381" s="23">
        <v>44105</v>
      </c>
      <c r="B381" s="24">
        <v>43.402000000000001</v>
      </c>
      <c r="C381" s="24">
        <v>33.481999999999999</v>
      </c>
    </row>
    <row r="382" spans="1:3" x14ac:dyDescent="0.25">
      <c r="A382" s="23">
        <v>44136</v>
      </c>
      <c r="B382" s="24">
        <v>42.332999999999998</v>
      </c>
      <c r="C382" s="24">
        <v>33.494999999999997</v>
      </c>
    </row>
    <row r="383" spans="1:3" x14ac:dyDescent="0.25">
      <c r="A383" s="23">
        <v>44166</v>
      </c>
      <c r="B383" s="24">
        <v>40.899000000000001</v>
      </c>
      <c r="C383" s="24">
        <v>33.366</v>
      </c>
    </row>
    <row r="384" spans="1:3" x14ac:dyDescent="0.25">
      <c r="A384" s="23">
        <v>44197</v>
      </c>
      <c r="B384" s="24">
        <v>40.268000000000001</v>
      </c>
      <c r="C384" s="24">
        <v>33.308</v>
      </c>
    </row>
    <row r="385" spans="1:3" x14ac:dyDescent="0.25">
      <c r="A385" s="23">
        <v>44228</v>
      </c>
      <c r="B385" s="24">
        <v>40.057000000000002</v>
      </c>
      <c r="C385" s="24">
        <v>33.322000000000003</v>
      </c>
    </row>
    <row r="386" spans="1:3" x14ac:dyDescent="0.25">
      <c r="A386" s="23">
        <v>44256</v>
      </c>
      <c r="B386" s="24">
        <v>40.15</v>
      </c>
      <c r="C386" s="24">
        <v>33.470999999999997</v>
      </c>
    </row>
    <row r="387" spans="1:3" x14ac:dyDescent="0.25">
      <c r="A387" s="23">
        <v>44287</v>
      </c>
      <c r="B387" s="24">
        <v>40.470999999999997</v>
      </c>
      <c r="C387" s="24">
        <v>33.65</v>
      </c>
    </row>
    <row r="388" spans="1:3" x14ac:dyDescent="0.25">
      <c r="A388" s="23">
        <v>44317</v>
      </c>
      <c r="B388" s="24">
        <v>40.524000000000001</v>
      </c>
      <c r="C388" s="24">
        <v>33.737000000000002</v>
      </c>
    </row>
    <row r="389" spans="1:3" x14ac:dyDescent="0.25">
      <c r="A389" s="23">
        <v>44348</v>
      </c>
      <c r="B389" s="24">
        <v>40.646999999999998</v>
      </c>
      <c r="C389" s="24">
        <v>33.701000000000001</v>
      </c>
    </row>
    <row r="390" spans="1:3" x14ac:dyDescent="0.25">
      <c r="A390" s="23">
        <v>44378</v>
      </c>
      <c r="B390" s="24">
        <v>40.715000000000003</v>
      </c>
      <c r="C390" s="24">
        <v>33.334000000000003</v>
      </c>
    </row>
    <row r="391" spans="1:3" x14ac:dyDescent="0.25">
      <c r="A391" s="23">
        <v>44409</v>
      </c>
      <c r="B391" s="24">
        <v>41.253999999999998</v>
      </c>
      <c r="C391" s="24">
        <v>33.195</v>
      </c>
    </row>
    <row r="392" spans="1:3" x14ac:dyDescent="0.25">
      <c r="A392" s="23">
        <v>44440</v>
      </c>
      <c r="B392" s="24">
        <v>41.453000000000003</v>
      </c>
      <c r="C392" s="24">
        <v>33.104999999999997</v>
      </c>
    </row>
    <row r="393" spans="1:3" x14ac:dyDescent="0.25">
      <c r="A393" s="23">
        <v>44470</v>
      </c>
      <c r="B393" s="24">
        <v>41.645000000000003</v>
      </c>
      <c r="C393" s="24">
        <v>33.481999999999999</v>
      </c>
    </row>
    <row r="394" spans="1:3" x14ac:dyDescent="0.25">
      <c r="A394" s="23">
        <v>44501</v>
      </c>
      <c r="B394" s="24">
        <v>41.609000000000002</v>
      </c>
      <c r="C394" s="24">
        <v>33.619</v>
      </c>
    </row>
    <row r="395" spans="1:3" x14ac:dyDescent="0.25">
      <c r="A395" s="23">
        <v>44531</v>
      </c>
      <c r="B395" s="24">
        <v>41.645000000000003</v>
      </c>
      <c r="C395" s="24">
        <v>33.884999999999998</v>
      </c>
    </row>
    <row r="396" spans="1:3" x14ac:dyDescent="0.25">
      <c r="A396" s="23">
        <v>44562</v>
      </c>
      <c r="B396" s="24">
        <v>41.564999999999998</v>
      </c>
      <c r="C396" s="24">
        <v>33.902999999999999</v>
      </c>
    </row>
    <row r="397" spans="1:3" x14ac:dyDescent="0.25">
      <c r="A397" s="23">
        <v>44593</v>
      </c>
      <c r="B397" s="24">
        <v>41.360999999999997</v>
      </c>
      <c r="C397" s="24">
        <v>33.857999999999997</v>
      </c>
    </row>
    <row r="398" spans="1:3" x14ac:dyDescent="0.25">
      <c r="A398" s="23">
        <v>44621</v>
      </c>
      <c r="B398" s="24">
        <v>41.161999999999999</v>
      </c>
      <c r="C398" s="24">
        <v>33.718000000000004</v>
      </c>
    </row>
    <row r="399" spans="1:3" x14ac:dyDescent="0.25">
      <c r="A399" s="23">
        <v>44652</v>
      </c>
      <c r="B399" s="24">
        <v>41.148000000000003</v>
      </c>
      <c r="C399" s="24">
        <v>33.668999999999997</v>
      </c>
    </row>
    <row r="400" spans="1:3" x14ac:dyDescent="0.25">
      <c r="A400" s="23">
        <v>44682</v>
      </c>
      <c r="B400" s="24">
        <v>41.027999999999999</v>
      </c>
      <c r="C400" s="24">
        <v>33.597000000000001</v>
      </c>
    </row>
    <row r="401" spans="1:3" x14ac:dyDescent="0.25">
      <c r="A401" s="23">
        <v>44713</v>
      </c>
      <c r="B401" s="24">
        <v>40.787999999999997</v>
      </c>
      <c r="C401" s="24">
        <v>33.555</v>
      </c>
    </row>
    <row r="402" spans="1:3" x14ac:dyDescent="0.25">
      <c r="A402" s="23">
        <v>44743</v>
      </c>
      <c r="B402" s="24">
        <v>40.119999999999997</v>
      </c>
      <c r="C402" s="24">
        <v>33.143000000000001</v>
      </c>
    </row>
    <row r="403" spans="1:3" x14ac:dyDescent="0.25">
      <c r="A403" s="23">
        <v>44774</v>
      </c>
      <c r="B403" s="24">
        <v>40.097000000000001</v>
      </c>
      <c r="C403" s="24">
        <v>33.119</v>
      </c>
    </row>
    <row r="404" spans="1:3" x14ac:dyDescent="0.25">
      <c r="A404" s="23">
        <v>44805</v>
      </c>
      <c r="B404" s="24">
        <v>39.573999999999998</v>
      </c>
      <c r="C404" s="24">
        <v>32.985999999999997</v>
      </c>
    </row>
    <row r="405" spans="1:3" x14ac:dyDescent="0.25">
      <c r="A405" s="23">
        <v>44835</v>
      </c>
      <c r="B405" s="24">
        <v>39.606000000000002</v>
      </c>
      <c r="C405" s="24">
        <v>33.295999999999999</v>
      </c>
    </row>
    <row r="406" spans="1:3" x14ac:dyDescent="0.25">
      <c r="A406" s="23">
        <v>44866</v>
      </c>
      <c r="B406" s="24">
        <v>38.984999999999999</v>
      </c>
      <c r="C406" s="24">
        <v>33.348999999999997</v>
      </c>
    </row>
    <row r="407" spans="1:3" x14ac:dyDescent="0.25">
      <c r="A407" s="23">
        <v>44896</v>
      </c>
      <c r="B407" s="24">
        <v>38.314</v>
      </c>
      <c r="C407" s="24">
        <v>33.426000000000002</v>
      </c>
    </row>
    <row r="408" spans="1:3" x14ac:dyDescent="0.25">
      <c r="A408" s="23">
        <v>44927</v>
      </c>
      <c r="B408" s="24">
        <v>38.076999999999998</v>
      </c>
      <c r="C408" s="24">
        <v>33.335000000000001</v>
      </c>
    </row>
    <row r="409" spans="1:3" x14ac:dyDescent="0.25">
      <c r="A409" s="23">
        <v>44958</v>
      </c>
      <c r="B409" s="24">
        <v>38.523000000000003</v>
      </c>
      <c r="C409" s="24">
        <v>33.198999999999998</v>
      </c>
    </row>
    <row r="410" spans="1:3" x14ac:dyDescent="0.25">
      <c r="A410" s="23">
        <v>44986</v>
      </c>
      <c r="B410" s="24">
        <v>39.331000000000003</v>
      </c>
      <c r="C410" s="24">
        <v>33.091999999999999</v>
      </c>
    </row>
    <row r="411" spans="1:3" x14ac:dyDescent="0.25">
      <c r="A411" s="23">
        <v>45017</v>
      </c>
      <c r="B411" s="24">
        <v>39.524999999999999</v>
      </c>
      <c r="C411" s="24">
        <v>33.058</v>
      </c>
    </row>
    <row r="412" spans="1:3" x14ac:dyDescent="0.25">
      <c r="A412" s="23">
        <v>45047</v>
      </c>
      <c r="B412" s="24">
        <v>39.286999999999999</v>
      </c>
      <c r="C412" s="24">
        <v>33.030999999999999</v>
      </c>
    </row>
    <row r="413" spans="1:3" x14ac:dyDescent="0.25">
      <c r="A413" s="23">
        <v>45078</v>
      </c>
      <c r="B413" s="24">
        <v>40.03</v>
      </c>
      <c r="C413" s="24">
        <v>33.265000000000001</v>
      </c>
    </row>
    <row r="414" spans="1:3" x14ac:dyDescent="0.25">
      <c r="A414" s="23">
        <v>45108</v>
      </c>
      <c r="B414" s="24">
        <v>40.033999999999999</v>
      </c>
      <c r="C414" s="24">
        <v>33.478999999999999</v>
      </c>
    </row>
    <row r="415" spans="1:3" x14ac:dyDescent="0.25">
      <c r="A415" s="23">
        <v>45139</v>
      </c>
      <c r="B415" s="24">
        <v>40.5</v>
      </c>
      <c r="C415" s="24">
        <v>33.453000000000003</v>
      </c>
    </row>
    <row r="416" spans="1:3" x14ac:dyDescent="0.25">
      <c r="A416" s="23">
        <v>45170</v>
      </c>
      <c r="B416" s="24">
        <v>40.164000000000001</v>
      </c>
      <c r="C416" s="24">
        <v>33.154000000000003</v>
      </c>
    </row>
    <row r="417" spans="1:3" x14ac:dyDescent="0.25">
      <c r="A417" s="23">
        <v>45200</v>
      </c>
      <c r="B417" s="24">
        <v>40.356999999999999</v>
      </c>
      <c r="C417" s="24">
        <v>32.729999999999997</v>
      </c>
    </row>
    <row r="418" spans="1:3" x14ac:dyDescent="0.25">
      <c r="A418" s="23">
        <v>45231</v>
      </c>
      <c r="B418" s="24">
        <v>40.271000000000001</v>
      </c>
      <c r="C418" s="24">
        <v>32.448999999999998</v>
      </c>
    </row>
    <row r="419" spans="1:3" x14ac:dyDescent="0.25">
      <c r="A419" s="23">
        <v>45261</v>
      </c>
      <c r="B419" s="24">
        <v>40.405000000000001</v>
      </c>
      <c r="C419" s="24">
        <v>32.432000000000002</v>
      </c>
    </row>
    <row r="420" spans="1:3" x14ac:dyDescent="0.25">
      <c r="A420" s="23">
        <v>45292</v>
      </c>
      <c r="B420" s="24">
        <v>40.792999999999999</v>
      </c>
      <c r="C420" s="24">
        <v>32.576000000000001</v>
      </c>
    </row>
    <row r="421" spans="1:3" x14ac:dyDescent="0.25">
      <c r="A421" s="23">
        <v>45323</v>
      </c>
      <c r="B421" s="24">
        <v>40.942999999999998</v>
      </c>
      <c r="C421" s="24">
        <v>32.920999999999999</v>
      </c>
    </row>
    <row r="422" spans="1:3" x14ac:dyDescent="0.25">
      <c r="A422" s="23">
        <v>45352</v>
      </c>
      <c r="B422" s="24">
        <v>40.747</v>
      </c>
      <c r="C422" s="24">
        <v>33.085999999999999</v>
      </c>
    </row>
    <row r="423" spans="1:3" x14ac:dyDescent="0.25">
      <c r="A423" s="23">
        <v>45383</v>
      </c>
      <c r="B423" s="24">
        <v>40.685000000000002</v>
      </c>
      <c r="C423" s="24">
        <v>33.183</v>
      </c>
    </row>
    <row r="424" spans="1:3" x14ac:dyDescent="0.25">
      <c r="A424" s="23">
        <v>45413</v>
      </c>
      <c r="B424" s="24">
        <v>40.482999999999997</v>
      </c>
      <c r="C424" s="24">
        <v>33.139000000000003</v>
      </c>
    </row>
    <row r="425" spans="1:3" x14ac:dyDescent="0.25">
      <c r="A425" s="23">
        <v>45444</v>
      </c>
      <c r="B425" s="24">
        <v>40.585999999999999</v>
      </c>
      <c r="C425" s="24">
        <v>32.959000000000003</v>
      </c>
    </row>
    <row r="426" spans="1:3" x14ac:dyDescent="0.25">
      <c r="A426" s="23">
        <v>45474</v>
      </c>
      <c r="B426" s="24">
        <v>40.631999999999998</v>
      </c>
      <c r="C426" s="24">
        <v>32.777000000000001</v>
      </c>
    </row>
    <row r="427" spans="1:3" x14ac:dyDescent="0.25">
      <c r="A427" s="23">
        <v>45505</v>
      </c>
      <c r="B427" s="24">
        <v>40.701000000000001</v>
      </c>
      <c r="C427" s="24">
        <v>32.764000000000003</v>
      </c>
    </row>
    <row r="428" spans="1:3" x14ac:dyDescent="0.25">
      <c r="A428" s="23">
        <v>45536</v>
      </c>
      <c r="B428" s="24">
        <v>40.476999999999997</v>
      </c>
      <c r="C428" s="24">
        <v>32.804000000000002</v>
      </c>
    </row>
    <row r="429" spans="1:3" x14ac:dyDescent="0.25">
      <c r="A429" s="23">
        <v>45566</v>
      </c>
      <c r="B429" s="24">
        <v>39.712000000000003</v>
      </c>
      <c r="C429" s="24">
        <v>32.878</v>
      </c>
    </row>
    <row r="430" spans="1:3" x14ac:dyDescent="0.25">
      <c r="A430" s="23">
        <v>45597</v>
      </c>
      <c r="B430" s="24">
        <v>39.207999999999998</v>
      </c>
      <c r="C430" s="24">
        <v>32.908000000000001</v>
      </c>
    </row>
    <row r="431" spans="1:3" x14ac:dyDescent="0.25">
      <c r="A431" s="23">
        <v>45627</v>
      </c>
      <c r="B431" s="24">
        <v>38.65</v>
      </c>
      <c r="C431" s="24">
        <v>33.027000000000001</v>
      </c>
    </row>
    <row r="432" spans="1:3" x14ac:dyDescent="0.25">
      <c r="A432" s="23">
        <v>45658</v>
      </c>
      <c r="B432" s="24">
        <v>39.177</v>
      </c>
      <c r="C432" s="24">
        <v>33.326000000000001</v>
      </c>
    </row>
    <row r="433" spans="1:3" x14ac:dyDescent="0.25">
      <c r="A433" s="23">
        <v>45689</v>
      </c>
      <c r="B433" s="24">
        <v>40.256</v>
      </c>
      <c r="C433" s="24">
        <v>33.494999999999997</v>
      </c>
    </row>
    <row r="434" spans="1:3" x14ac:dyDescent="0.25">
      <c r="A434" s="23">
        <v>45717</v>
      </c>
      <c r="B434" s="24">
        <v>41.338999999999999</v>
      </c>
      <c r="C434" s="24">
        <v>33.506</v>
      </c>
    </row>
    <row r="435" spans="1:3" x14ac:dyDescent="0.25">
      <c r="A435" s="23">
        <v>45748</v>
      </c>
      <c r="B435" s="24">
        <v>41.206000000000003</v>
      </c>
      <c r="C435" s="24">
        <v>33.381</v>
      </c>
    </row>
    <row r="436" spans="1:3" x14ac:dyDescent="0.25">
      <c r="A436" s="23">
        <v>45778</v>
      </c>
      <c r="B436" s="24">
        <v>41.079000000000001</v>
      </c>
      <c r="C436" s="24">
        <v>33.457000000000001</v>
      </c>
    </row>
    <row r="437" spans="1:3" x14ac:dyDescent="0.25">
      <c r="A437" s="23">
        <v>45809</v>
      </c>
      <c r="B437" s="24">
        <v>41.341999999999999</v>
      </c>
      <c r="C437" s="24">
        <v>33.74</v>
      </c>
    </row>
    <row r="438" spans="1:3" x14ac:dyDescent="0.25">
      <c r="A438" s="23">
        <v>45839</v>
      </c>
      <c r="B438" s="24">
        <v>41.798000000000002</v>
      </c>
      <c r="C438" s="24">
        <v>34.049999999999997</v>
      </c>
    </row>
    <row r="439" spans="1:3" x14ac:dyDescent="0.25">
      <c r="A439" s="23">
        <v>45870</v>
      </c>
      <c r="B439" s="24">
        <v>41.722000000000001</v>
      </c>
      <c r="C439" s="24">
        <v>34.076000000000001</v>
      </c>
    </row>
    <row r="440" spans="1:3" x14ac:dyDescent="0.25">
      <c r="A440" s="23">
        <v>45901</v>
      </c>
      <c r="B440" s="24">
        <v>41.884999999999998</v>
      </c>
      <c r="C440" s="24">
        <v>34.198</v>
      </c>
    </row>
    <row r="441" spans="1:3" x14ac:dyDescent="0.25">
      <c r="A441" s="23">
        <v>45931</v>
      </c>
      <c r="B441" s="24">
        <v>42.283000000000001</v>
      </c>
      <c r="C441" s="24">
        <v>34.276000000000003</v>
      </c>
    </row>
    <row r="442" spans="1:3" x14ac:dyDescent="0.25">
      <c r="A442" s="23">
        <v>45962</v>
      </c>
      <c r="B442" s="24">
        <v>42.415999999999997</v>
      </c>
      <c r="C442" s="24">
        <v>34.42</v>
      </c>
    </row>
    <row r="443" spans="1:3" x14ac:dyDescent="0.25">
      <c r="A443" s="23">
        <v>45992</v>
      </c>
      <c r="B443" s="24">
        <v>42.295999999999999</v>
      </c>
      <c r="C443" s="24">
        <v>34.405000000000001</v>
      </c>
    </row>
    <row r="444" spans="1:3" x14ac:dyDescent="0.25">
      <c r="A444" s="23">
        <v>46023</v>
      </c>
      <c r="B444" s="24">
        <v>41.911999999999999</v>
      </c>
      <c r="C444" s="24">
        <v>34.387</v>
      </c>
    </row>
    <row r="445" spans="1:3" x14ac:dyDescent="0.25">
      <c r="A445" s="23">
        <v>46054</v>
      </c>
      <c r="B445" s="24">
        <v>41.6</v>
      </c>
      <c r="C445" s="24">
        <v>34.363</v>
      </c>
    </row>
    <row r="446" spans="1:3" x14ac:dyDescent="0.25">
      <c r="A446" s="23">
        <v>46082</v>
      </c>
      <c r="B446" s="24">
        <v>41.494</v>
      </c>
      <c r="C446" s="24">
        <v>34.267000000000003</v>
      </c>
    </row>
    <row r="447" spans="1:3" x14ac:dyDescent="0.25">
      <c r="B447" s="24"/>
      <c r="C447" s="24"/>
    </row>
    <row r="448" spans="1:3" x14ac:dyDescent="0.25">
      <c r="B448" s="24"/>
      <c r="C448" s="24"/>
    </row>
    <row r="449" spans="2:3" x14ac:dyDescent="0.25">
      <c r="B449" s="24"/>
      <c r="C449" s="24"/>
    </row>
    <row r="450" spans="2:3" x14ac:dyDescent="0.25">
      <c r="B450" s="24"/>
      <c r="C450" s="24"/>
    </row>
    <row r="451" spans="2:3" x14ac:dyDescent="0.25">
      <c r="B451" s="24"/>
      <c r="C451" s="24"/>
    </row>
    <row r="452" spans="2:3" x14ac:dyDescent="0.25">
      <c r="B452" s="24"/>
      <c r="C452" s="24"/>
    </row>
    <row r="453" spans="2:3" x14ac:dyDescent="0.25">
      <c r="B453" s="24"/>
      <c r="C453" s="24"/>
    </row>
    <row r="454" spans="2:3" x14ac:dyDescent="0.25">
      <c r="B454" s="24"/>
      <c r="C454" s="24"/>
    </row>
    <row r="455" spans="2:3" x14ac:dyDescent="0.25">
      <c r="B455" s="24"/>
      <c r="C455" s="24"/>
    </row>
    <row r="456" spans="2:3" x14ac:dyDescent="0.25">
      <c r="B456" s="24"/>
      <c r="C456" s="24"/>
    </row>
    <row r="457" spans="2:3" x14ac:dyDescent="0.25">
      <c r="B457" s="24"/>
      <c r="C457" s="24"/>
    </row>
    <row r="458" spans="2:3" x14ac:dyDescent="0.25">
      <c r="B458" s="24"/>
      <c r="C458" s="24"/>
    </row>
    <row r="459" spans="2:3" x14ac:dyDescent="0.25">
      <c r="B459" s="24"/>
      <c r="C459" s="24"/>
    </row>
    <row r="460" spans="2:3" x14ac:dyDescent="0.25">
      <c r="B460" s="24"/>
      <c r="C460" s="24"/>
    </row>
    <row r="461" spans="2:3" x14ac:dyDescent="0.25">
      <c r="B461" s="24"/>
      <c r="C461" s="24"/>
    </row>
    <row r="462" spans="2:3" x14ac:dyDescent="0.25">
      <c r="B462" s="24"/>
      <c r="C462" s="24"/>
    </row>
  </sheetData>
  <mergeCells count="1">
    <mergeCell ref="B2:I3"/>
  </mergeCells>
  <pageMargins left="0.7" right="0.7" top="0.75" bottom="0.75" header="0.3" footer="0.3"/>
  <pageSetup orientation="portrait" horizontalDpi="200" verticalDpi="200" r:id="rId1"/>
  <headerFooter>
    <oddHeader>&amp;L&amp;"Calibri"&amp;11&amp;K000000NONCONFIDENTIAL // EXTERNAL&amp;1#</oddHeader>
  </headerFooter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0C5549B-7618-4FBE-B899-46D394C56BFB}">
  <dimension ref="A1:CQ55"/>
  <sheetViews>
    <sheetView workbookViewId="0">
      <selection activeCell="A8" sqref="A8"/>
    </sheetView>
  </sheetViews>
  <sheetFormatPr defaultRowHeight="15" x14ac:dyDescent="0.25"/>
  <cols>
    <col min="1" max="1" width="27.7109375" customWidth="1"/>
    <col min="2" max="21" width="33.7109375" customWidth="1"/>
  </cols>
  <sheetData>
    <row r="1" spans="1:95" s="1" customFormat="1" x14ac:dyDescent="0.25"/>
    <row r="2" spans="1:95" s="1" customFormat="1" ht="15" customHeight="1" x14ac:dyDescent="0.25">
      <c r="B2" s="32" t="s">
        <v>0</v>
      </c>
      <c r="C2" s="32"/>
      <c r="D2" s="32"/>
      <c r="E2" s="32"/>
      <c r="F2" s="32"/>
      <c r="G2" s="32"/>
      <c r="H2" s="32"/>
      <c r="I2" s="32"/>
    </row>
    <row r="3" spans="1:95" s="1" customFormat="1" ht="15" customHeight="1" x14ac:dyDescent="0.25">
      <c r="B3" s="32"/>
      <c r="C3" s="32"/>
      <c r="D3" s="32"/>
      <c r="E3" s="32"/>
      <c r="F3" s="32"/>
      <c r="G3" s="32"/>
      <c r="H3" s="32"/>
      <c r="I3" s="32"/>
    </row>
    <row r="4" spans="1:95" s="1" customFormat="1" x14ac:dyDescent="0.25">
      <c r="B4" s="2" t="s">
        <v>1</v>
      </c>
    </row>
    <row r="5" spans="1:95" s="3" customFormat="1" x14ac:dyDescent="0.25"/>
    <row r="6" spans="1:95" x14ac:dyDescent="0.25">
      <c r="A6" s="17"/>
    </row>
    <row r="7" spans="1:95" x14ac:dyDescent="0.25">
      <c r="A7" s="17" t="s">
        <v>9</v>
      </c>
      <c r="B7" s="17"/>
    </row>
    <row r="8" spans="1:95" x14ac:dyDescent="0.25">
      <c r="A8" t="s">
        <v>102</v>
      </c>
      <c r="BN8" s="18"/>
      <c r="BO8" s="18"/>
    </row>
    <row r="9" spans="1:95" x14ac:dyDescent="0.25">
      <c r="A9" t="s">
        <v>16</v>
      </c>
      <c r="B9" s="19"/>
      <c r="C9" s="19"/>
      <c r="D9" s="19"/>
      <c r="E9" s="19"/>
      <c r="F9" s="19"/>
      <c r="G9" s="19"/>
      <c r="H9" s="19"/>
      <c r="I9" s="19"/>
      <c r="J9" s="19"/>
      <c r="K9" s="19"/>
      <c r="L9" s="19"/>
      <c r="M9" s="19"/>
      <c r="N9" s="19"/>
      <c r="O9" s="19"/>
      <c r="P9" s="19"/>
      <c r="Q9" s="19"/>
      <c r="R9" s="19"/>
      <c r="S9" s="19"/>
      <c r="T9" s="19"/>
      <c r="U9" s="19"/>
      <c r="V9" s="19"/>
      <c r="W9" s="19"/>
      <c r="X9" s="19"/>
      <c r="Y9" s="19"/>
      <c r="Z9" s="19"/>
      <c r="AA9" s="19"/>
      <c r="AB9" s="19"/>
      <c r="AC9" s="19"/>
      <c r="AD9" s="19"/>
      <c r="AE9" s="19"/>
      <c r="AF9" s="19"/>
      <c r="AG9" s="19"/>
      <c r="AH9" s="19"/>
      <c r="AI9" s="19"/>
      <c r="AJ9" s="19"/>
      <c r="AK9" s="19"/>
      <c r="AL9" s="19"/>
      <c r="AM9" s="19"/>
      <c r="AN9" s="19"/>
      <c r="AO9" s="19"/>
      <c r="AP9" s="19"/>
      <c r="AQ9" s="19"/>
      <c r="AR9" s="19"/>
      <c r="AS9" s="19"/>
      <c r="AT9" s="19"/>
      <c r="AU9" s="19"/>
      <c r="AV9" s="19"/>
      <c r="AW9" s="19"/>
      <c r="AX9" s="19"/>
      <c r="AY9" s="19"/>
      <c r="AZ9" s="19"/>
      <c r="BA9" s="19"/>
      <c r="BB9" s="19"/>
      <c r="BC9" s="19"/>
      <c r="BD9" s="19"/>
      <c r="BE9" s="19"/>
      <c r="BF9" s="19"/>
      <c r="BG9" s="19"/>
      <c r="BH9" s="19"/>
      <c r="BI9" s="19"/>
      <c r="BJ9" s="19"/>
      <c r="BK9" s="19"/>
      <c r="BL9" s="19"/>
      <c r="BM9" s="19"/>
      <c r="BN9" s="19"/>
      <c r="BO9" s="19"/>
      <c r="BP9" s="19"/>
      <c r="BQ9" s="19"/>
      <c r="BR9" s="19"/>
      <c r="BS9" s="19"/>
      <c r="BT9" s="19"/>
      <c r="BU9" s="19"/>
      <c r="BV9" s="19"/>
      <c r="BW9" s="19"/>
      <c r="BX9" s="19"/>
      <c r="BY9" s="19"/>
      <c r="BZ9" s="19"/>
      <c r="CA9" s="19"/>
      <c r="CB9" s="19"/>
      <c r="CC9" s="19"/>
      <c r="CD9" s="19"/>
      <c r="CE9" s="19"/>
      <c r="CF9" s="19"/>
      <c r="CG9" s="19"/>
      <c r="CH9" s="19"/>
      <c r="CI9" s="19"/>
      <c r="CJ9" s="19"/>
      <c r="CK9" s="19"/>
      <c r="CL9" s="19"/>
      <c r="CM9" s="19"/>
      <c r="CN9" s="19"/>
      <c r="CO9" s="19"/>
      <c r="CP9" s="19"/>
      <c r="CQ9" s="19"/>
    </row>
    <row r="10" spans="1:95" x14ac:dyDescent="0.25">
      <c r="B10" s="19"/>
      <c r="C10" s="19"/>
      <c r="D10" s="19"/>
      <c r="E10" s="19"/>
      <c r="F10" s="19"/>
      <c r="G10" s="19"/>
      <c r="H10" s="19"/>
      <c r="I10" s="19"/>
      <c r="J10" s="19"/>
      <c r="K10" s="19"/>
      <c r="L10" s="19"/>
      <c r="M10" s="19"/>
      <c r="N10" s="19"/>
      <c r="O10" s="19"/>
      <c r="P10" s="19"/>
      <c r="Q10" s="19"/>
      <c r="R10" s="19"/>
      <c r="S10" s="19"/>
      <c r="T10" s="19"/>
      <c r="U10" s="19"/>
      <c r="V10" s="19"/>
      <c r="W10" s="19"/>
      <c r="X10" s="19"/>
      <c r="Y10" s="19"/>
      <c r="Z10" s="19"/>
      <c r="AA10" s="19"/>
      <c r="AB10" s="19"/>
      <c r="AC10" s="19"/>
      <c r="AD10" s="19"/>
      <c r="AE10" s="19"/>
      <c r="AF10" s="19"/>
      <c r="AG10" s="19"/>
      <c r="AH10" s="19"/>
      <c r="AI10" s="19"/>
      <c r="AJ10" s="19"/>
      <c r="AK10" s="19"/>
      <c r="AL10" s="19"/>
      <c r="AM10" s="19"/>
      <c r="AN10" s="19"/>
      <c r="AO10" s="19"/>
      <c r="AP10" s="19"/>
      <c r="AQ10" s="19"/>
      <c r="AR10" s="19"/>
      <c r="AS10" s="19"/>
      <c r="AT10" s="19"/>
      <c r="AU10" s="19"/>
      <c r="AV10" s="19"/>
      <c r="AW10" s="19"/>
      <c r="AX10" s="19"/>
      <c r="AY10" s="19"/>
      <c r="AZ10" s="19"/>
      <c r="BA10" s="19"/>
      <c r="BB10" s="19"/>
      <c r="BC10" s="19"/>
      <c r="BD10" s="19"/>
      <c r="BE10" s="19"/>
      <c r="BF10" s="19"/>
      <c r="BG10" s="19"/>
      <c r="BH10" s="19"/>
      <c r="BI10" s="19"/>
      <c r="BJ10" s="19"/>
      <c r="BK10" s="19"/>
      <c r="BL10" s="19"/>
      <c r="BM10" s="19"/>
      <c r="BN10" s="19"/>
      <c r="BO10" s="19"/>
      <c r="BP10" s="19"/>
      <c r="BQ10" s="19"/>
      <c r="BR10" s="19"/>
      <c r="BS10" s="19"/>
      <c r="BT10" s="19"/>
      <c r="BU10" s="19"/>
      <c r="BV10" s="19"/>
      <c r="BW10" s="19"/>
      <c r="BX10" s="19"/>
      <c r="BY10" s="19"/>
      <c r="BZ10" s="19"/>
      <c r="CA10" s="19"/>
      <c r="CB10" s="19"/>
      <c r="CC10" s="19"/>
      <c r="CD10" s="19"/>
      <c r="CE10" s="19"/>
      <c r="CF10" s="19"/>
      <c r="CG10" s="19"/>
      <c r="CH10" s="19"/>
      <c r="CI10" s="19"/>
      <c r="CJ10" s="19"/>
      <c r="CK10" s="19"/>
      <c r="CL10" s="19"/>
      <c r="CM10" s="19"/>
      <c r="CN10" s="19"/>
      <c r="CO10" s="19"/>
      <c r="CP10" s="19"/>
      <c r="CQ10" s="19"/>
    </row>
    <row r="11" spans="1:95" x14ac:dyDescent="0.25">
      <c r="A11" s="22" t="s">
        <v>10</v>
      </c>
      <c r="B11" s="22" t="s">
        <v>17</v>
      </c>
      <c r="C11" s="22" t="s">
        <v>18</v>
      </c>
      <c r="D11" s="22" t="s">
        <v>19</v>
      </c>
      <c r="E11" s="22" t="s">
        <v>20</v>
      </c>
      <c r="F11" s="19"/>
      <c r="G11" s="19"/>
      <c r="H11" s="19"/>
      <c r="I11" s="19"/>
      <c r="J11" s="19"/>
      <c r="K11" s="19"/>
      <c r="L11" s="19"/>
      <c r="M11" s="19"/>
      <c r="N11" s="19"/>
      <c r="O11" s="19"/>
      <c r="P11" s="19"/>
      <c r="Q11" s="19"/>
      <c r="R11" s="19"/>
      <c r="S11" s="19"/>
      <c r="T11" s="19"/>
      <c r="U11" s="19"/>
      <c r="V11" s="19"/>
      <c r="W11" s="19"/>
      <c r="X11" s="19"/>
      <c r="Y11" s="19"/>
      <c r="Z11" s="19"/>
      <c r="AA11" s="19"/>
      <c r="AB11" s="19"/>
      <c r="AC11" s="19"/>
      <c r="AD11" s="19"/>
      <c r="AE11" s="19"/>
      <c r="AF11" s="19"/>
      <c r="AG11" s="19"/>
      <c r="AH11" s="19"/>
      <c r="AI11" s="19"/>
      <c r="AJ11" s="19"/>
      <c r="AK11" s="19"/>
      <c r="AL11" s="19"/>
      <c r="AM11" s="19"/>
      <c r="AN11" s="19"/>
      <c r="AO11" s="19"/>
      <c r="AP11" s="19"/>
      <c r="AQ11" s="19"/>
      <c r="AR11" s="19"/>
      <c r="AS11" s="19"/>
      <c r="AT11" s="19"/>
      <c r="AU11" s="19"/>
      <c r="AV11" s="19"/>
      <c r="AW11" s="19"/>
      <c r="AX11" s="19"/>
      <c r="AY11" s="19"/>
      <c r="AZ11" s="19"/>
      <c r="BA11" s="19"/>
      <c r="BB11" s="19"/>
      <c r="BC11" s="19"/>
      <c r="BD11" s="19"/>
      <c r="BE11" s="19"/>
      <c r="BF11" s="19"/>
      <c r="BG11" s="19"/>
      <c r="BH11" s="19"/>
      <c r="BI11" s="19"/>
      <c r="BJ11" s="19"/>
      <c r="BK11" s="19"/>
      <c r="BL11" s="19"/>
      <c r="BM11" s="19"/>
      <c r="BN11" s="19"/>
      <c r="BO11" s="19"/>
      <c r="BP11" s="19"/>
      <c r="BQ11" s="19"/>
      <c r="BR11" s="19"/>
      <c r="BS11" s="19"/>
      <c r="BT11" s="19"/>
      <c r="BU11" s="19"/>
      <c r="BV11" s="19"/>
      <c r="BW11" s="19"/>
      <c r="BX11" s="19"/>
      <c r="BY11" s="19"/>
      <c r="BZ11" s="19"/>
      <c r="CA11" s="19"/>
      <c r="CB11" s="19"/>
      <c r="CC11" s="19"/>
      <c r="CD11" s="19"/>
      <c r="CE11" s="19"/>
      <c r="CF11" s="19"/>
      <c r="CG11" s="19"/>
      <c r="CH11" s="19"/>
      <c r="CI11" s="19"/>
      <c r="CJ11" s="19"/>
      <c r="CK11" s="19"/>
      <c r="CL11" s="19"/>
      <c r="CM11" s="19"/>
      <c r="CN11" s="19"/>
      <c r="CO11" s="19"/>
      <c r="CP11" s="19"/>
      <c r="CQ11" s="19"/>
    </row>
    <row r="12" spans="1:95" x14ac:dyDescent="0.25">
      <c r="A12" s="23">
        <v>32874</v>
      </c>
      <c r="B12" s="16">
        <v>44357</v>
      </c>
      <c r="C12" s="16">
        <v>58138</v>
      </c>
      <c r="D12" s="16">
        <v>73929</v>
      </c>
      <c r="E12" s="16">
        <v>41893</v>
      </c>
      <c r="F12" s="16"/>
      <c r="G12" s="16"/>
      <c r="H12" s="16"/>
      <c r="I12" s="16"/>
      <c r="J12" s="16"/>
      <c r="K12" s="16"/>
    </row>
    <row r="13" spans="1:95" x14ac:dyDescent="0.25">
      <c r="A13" s="23">
        <v>33239</v>
      </c>
      <c r="B13" s="16">
        <v>42137</v>
      </c>
      <c r="C13" s="16">
        <v>54386</v>
      </c>
      <c r="D13" s="16">
        <v>70938</v>
      </c>
      <c r="E13" s="16">
        <v>39609</v>
      </c>
      <c r="F13" s="16"/>
      <c r="G13" s="16"/>
      <c r="H13" s="16"/>
      <c r="I13" s="16"/>
      <c r="J13" s="16"/>
      <c r="K13" s="16"/>
    </row>
    <row r="14" spans="1:95" x14ac:dyDescent="0.25">
      <c r="A14" s="23">
        <v>33604</v>
      </c>
      <c r="B14" s="16">
        <v>41306</v>
      </c>
      <c r="C14" s="16">
        <v>55075</v>
      </c>
      <c r="D14" s="16">
        <v>68844</v>
      </c>
      <c r="E14" s="16">
        <v>37864</v>
      </c>
      <c r="F14" s="16"/>
      <c r="G14" s="16"/>
      <c r="H14" s="16"/>
      <c r="I14" s="16"/>
      <c r="J14" s="16"/>
      <c r="K14" s="16"/>
    </row>
    <row r="15" spans="1:95" x14ac:dyDescent="0.25">
      <c r="A15" s="23">
        <v>33970</v>
      </c>
      <c r="B15" s="16">
        <v>40115</v>
      </c>
      <c r="C15" s="16">
        <v>53487</v>
      </c>
      <c r="D15" s="16">
        <v>69087</v>
      </c>
      <c r="E15" s="16">
        <v>37887</v>
      </c>
      <c r="F15" s="16"/>
      <c r="G15" s="16"/>
      <c r="H15" s="16"/>
      <c r="I15" s="16"/>
      <c r="J15" s="16"/>
      <c r="K15" s="16"/>
    </row>
    <row r="16" spans="1:95" x14ac:dyDescent="0.25">
      <c r="A16" s="23">
        <v>34335</v>
      </c>
      <c r="B16" s="16">
        <v>39100</v>
      </c>
      <c r="C16" s="16">
        <v>52134</v>
      </c>
      <c r="D16" s="16">
        <v>67339</v>
      </c>
      <c r="E16" s="16">
        <v>36928</v>
      </c>
      <c r="F16" s="16"/>
      <c r="G16" s="16"/>
      <c r="H16" s="16"/>
      <c r="I16" s="16"/>
      <c r="J16" s="16"/>
      <c r="K16" s="16"/>
    </row>
    <row r="17" spans="1:11" x14ac:dyDescent="0.25">
      <c r="A17" s="23">
        <v>34700</v>
      </c>
      <c r="B17" s="16">
        <v>37606</v>
      </c>
      <c r="C17" s="16">
        <v>50711</v>
      </c>
      <c r="D17" s="16">
        <v>65502</v>
      </c>
      <c r="E17" s="16">
        <v>37849</v>
      </c>
      <c r="F17" s="16"/>
      <c r="G17" s="16"/>
      <c r="H17" s="16"/>
      <c r="I17" s="16"/>
      <c r="J17" s="16"/>
      <c r="K17" s="16"/>
    </row>
    <row r="18" spans="1:11" x14ac:dyDescent="0.25">
      <c r="A18" s="23">
        <v>35065</v>
      </c>
      <c r="B18" s="16">
        <v>37872</v>
      </c>
      <c r="C18" s="16">
        <v>51317</v>
      </c>
      <c r="D18" s="16">
        <v>67738</v>
      </c>
      <c r="E18" s="16">
        <v>36948</v>
      </c>
      <c r="F18" s="16"/>
      <c r="G18" s="16"/>
      <c r="H18" s="16"/>
      <c r="I18" s="16"/>
      <c r="J18" s="16"/>
      <c r="K18" s="16"/>
    </row>
    <row r="19" spans="1:11" x14ac:dyDescent="0.25">
      <c r="A19" s="23">
        <v>35431</v>
      </c>
      <c r="B19" s="16">
        <v>41119</v>
      </c>
      <c r="C19" s="16">
        <v>53154</v>
      </c>
      <c r="D19" s="16">
        <v>69882</v>
      </c>
      <c r="E19" s="16">
        <v>38110</v>
      </c>
      <c r="F19" s="16"/>
      <c r="G19" s="16"/>
      <c r="H19" s="16"/>
      <c r="I19" s="16"/>
      <c r="J19" s="16"/>
      <c r="K19" s="16"/>
    </row>
    <row r="20" spans="1:11" x14ac:dyDescent="0.25">
      <c r="A20" s="23">
        <v>35796</v>
      </c>
      <c r="B20" s="16">
        <v>40492</v>
      </c>
      <c r="C20" s="16">
        <v>55307</v>
      </c>
      <c r="D20" s="16">
        <v>71109</v>
      </c>
      <c r="E20" s="16">
        <v>39505</v>
      </c>
      <c r="F20" s="16"/>
      <c r="G20" s="16"/>
      <c r="H20" s="16"/>
      <c r="I20" s="16"/>
      <c r="J20" s="16"/>
      <c r="K20" s="16"/>
    </row>
    <row r="21" spans="1:11" x14ac:dyDescent="0.25">
      <c r="A21" s="23">
        <v>36161</v>
      </c>
      <c r="B21" s="16">
        <v>42523</v>
      </c>
      <c r="C21" s="16">
        <v>56464</v>
      </c>
      <c r="D21" s="16">
        <v>77314</v>
      </c>
      <c r="E21" s="16">
        <v>40203</v>
      </c>
      <c r="F21" s="16"/>
      <c r="G21" s="16"/>
      <c r="H21" s="16"/>
      <c r="I21" s="16"/>
      <c r="J21" s="16"/>
      <c r="K21" s="16"/>
    </row>
    <row r="22" spans="1:11" x14ac:dyDescent="0.25">
      <c r="A22" s="23">
        <v>36526</v>
      </c>
      <c r="B22" s="16">
        <v>41138</v>
      </c>
      <c r="C22" s="16">
        <v>56097</v>
      </c>
      <c r="D22" s="16">
        <v>74796</v>
      </c>
      <c r="E22" s="16">
        <v>37959</v>
      </c>
      <c r="F22" s="16"/>
      <c r="G22" s="16"/>
      <c r="H22" s="16"/>
      <c r="I22" s="16"/>
      <c r="J22" s="16"/>
      <c r="K22" s="16"/>
    </row>
    <row r="23" spans="1:11" x14ac:dyDescent="0.25">
      <c r="A23" s="23">
        <v>36892</v>
      </c>
      <c r="B23" s="16">
        <v>45467</v>
      </c>
      <c r="C23" s="16">
        <v>60016</v>
      </c>
      <c r="D23" s="16">
        <v>81840</v>
      </c>
      <c r="E23" s="16">
        <v>40011</v>
      </c>
      <c r="F23" s="16"/>
      <c r="G23" s="16"/>
      <c r="H23" s="16"/>
      <c r="I23" s="16"/>
      <c r="J23" s="16"/>
      <c r="K23" s="16"/>
    </row>
    <row r="24" spans="1:11" x14ac:dyDescent="0.25">
      <c r="A24" s="23">
        <v>37257</v>
      </c>
      <c r="B24" s="16">
        <v>44753</v>
      </c>
      <c r="C24" s="16">
        <v>60864</v>
      </c>
      <c r="D24" s="16">
        <v>80555</v>
      </c>
      <c r="E24" s="16">
        <v>39382</v>
      </c>
      <c r="F24" s="16"/>
      <c r="G24" s="16"/>
      <c r="H24" s="16"/>
      <c r="I24" s="16"/>
      <c r="J24" s="16"/>
      <c r="K24" s="16"/>
    </row>
    <row r="25" spans="1:11" x14ac:dyDescent="0.25">
      <c r="A25" s="23">
        <v>37622</v>
      </c>
      <c r="B25" s="16">
        <v>43747</v>
      </c>
      <c r="C25" s="16">
        <v>59496</v>
      </c>
      <c r="D25" s="16">
        <v>78745</v>
      </c>
      <c r="E25" s="16">
        <v>40038</v>
      </c>
      <c r="F25" s="16"/>
      <c r="G25" s="16"/>
      <c r="H25" s="16"/>
      <c r="I25" s="16"/>
      <c r="J25" s="16"/>
      <c r="K25" s="16"/>
    </row>
    <row r="26" spans="1:11" x14ac:dyDescent="0.25">
      <c r="A26" s="23">
        <v>37987</v>
      </c>
      <c r="B26" s="16">
        <v>42542</v>
      </c>
      <c r="C26" s="16">
        <v>54542</v>
      </c>
      <c r="D26" s="16">
        <v>71586</v>
      </c>
      <c r="E26" s="16">
        <v>39529</v>
      </c>
      <c r="F26" s="16"/>
      <c r="G26" s="16"/>
      <c r="H26" s="16"/>
      <c r="I26" s="16"/>
      <c r="J26" s="16"/>
      <c r="K26" s="16"/>
    </row>
    <row r="27" spans="1:11" x14ac:dyDescent="0.25">
      <c r="A27" s="23">
        <v>38353</v>
      </c>
      <c r="B27" s="16">
        <v>41223</v>
      </c>
      <c r="C27" s="16">
        <v>56063</v>
      </c>
      <c r="D27" s="16">
        <v>74202</v>
      </c>
      <c r="E27" s="16">
        <v>37925</v>
      </c>
      <c r="F27" s="16"/>
      <c r="G27" s="16"/>
      <c r="H27" s="16"/>
      <c r="I27" s="16"/>
      <c r="J27" s="16"/>
      <c r="K27" s="16"/>
    </row>
    <row r="28" spans="1:11" x14ac:dyDescent="0.25">
      <c r="A28" s="23">
        <v>38718</v>
      </c>
      <c r="B28" s="16">
        <v>41214</v>
      </c>
      <c r="C28" s="16">
        <v>55911</v>
      </c>
      <c r="D28" s="16">
        <v>76678</v>
      </c>
      <c r="E28" s="16">
        <v>38339</v>
      </c>
      <c r="F28" s="16"/>
      <c r="G28" s="16"/>
      <c r="H28" s="16"/>
      <c r="I28" s="16"/>
      <c r="J28" s="16"/>
      <c r="K28" s="16"/>
    </row>
    <row r="29" spans="1:11" x14ac:dyDescent="0.25">
      <c r="A29" s="23">
        <v>39083</v>
      </c>
      <c r="B29" s="16">
        <v>43481</v>
      </c>
      <c r="C29" s="16">
        <v>55904</v>
      </c>
      <c r="D29" s="16">
        <v>77644</v>
      </c>
      <c r="E29" s="16">
        <v>38822</v>
      </c>
      <c r="F29" s="16"/>
      <c r="G29" s="16"/>
      <c r="H29" s="16"/>
      <c r="I29" s="16"/>
      <c r="J29" s="16"/>
      <c r="K29" s="16"/>
    </row>
    <row r="30" spans="1:11" x14ac:dyDescent="0.25">
      <c r="A30" s="23">
        <v>39448</v>
      </c>
      <c r="B30" s="16">
        <v>40387</v>
      </c>
      <c r="C30" s="16">
        <v>55345</v>
      </c>
      <c r="D30" s="16">
        <v>74791</v>
      </c>
      <c r="E30" s="16">
        <v>37395</v>
      </c>
      <c r="F30" s="16"/>
      <c r="G30" s="16"/>
      <c r="H30" s="16"/>
      <c r="I30" s="16"/>
      <c r="J30" s="16"/>
      <c r="K30" s="16"/>
    </row>
    <row r="31" spans="1:11" x14ac:dyDescent="0.25">
      <c r="A31" s="23">
        <v>39814</v>
      </c>
      <c r="B31" s="16">
        <v>42017</v>
      </c>
      <c r="C31" s="16">
        <v>57024</v>
      </c>
      <c r="D31" s="16">
        <v>75031</v>
      </c>
      <c r="E31" s="16">
        <v>39016</v>
      </c>
      <c r="F31" s="16"/>
      <c r="G31" s="16"/>
      <c r="H31" s="16"/>
      <c r="I31" s="16"/>
      <c r="J31" s="16"/>
      <c r="K31" s="16"/>
    </row>
    <row r="32" spans="1:11" x14ac:dyDescent="0.25">
      <c r="A32" s="23">
        <v>40179</v>
      </c>
      <c r="B32" s="16">
        <v>42817</v>
      </c>
      <c r="C32" s="16">
        <v>56696</v>
      </c>
      <c r="D32" s="16">
        <v>75299</v>
      </c>
      <c r="E32" s="16">
        <v>36911</v>
      </c>
      <c r="F32" s="16"/>
      <c r="G32" s="16"/>
      <c r="H32" s="16"/>
      <c r="I32" s="16"/>
      <c r="J32" s="16"/>
      <c r="K32" s="16"/>
    </row>
    <row r="33" spans="1:95" x14ac:dyDescent="0.25">
      <c r="A33" s="23">
        <v>40544</v>
      </c>
      <c r="B33" s="16">
        <v>42945</v>
      </c>
      <c r="C33" s="16">
        <v>57260</v>
      </c>
      <c r="D33" s="16">
        <v>75870</v>
      </c>
      <c r="E33" s="16">
        <v>35788</v>
      </c>
      <c r="F33" s="16"/>
      <c r="G33" s="16"/>
      <c r="H33" s="16"/>
      <c r="I33" s="16"/>
      <c r="J33" s="16"/>
      <c r="K33" s="16"/>
    </row>
    <row r="34" spans="1:95" x14ac:dyDescent="0.25">
      <c r="A34" s="23">
        <v>40909</v>
      </c>
      <c r="B34" s="16">
        <v>39271</v>
      </c>
      <c r="C34" s="16">
        <v>54555</v>
      </c>
      <c r="D34" s="16">
        <v>70122</v>
      </c>
      <c r="E34" s="16">
        <v>35061</v>
      </c>
      <c r="F34" s="16"/>
      <c r="G34" s="16"/>
      <c r="H34" s="16"/>
      <c r="I34" s="16"/>
      <c r="J34" s="16"/>
      <c r="K34" s="16"/>
    </row>
    <row r="35" spans="1:95" x14ac:dyDescent="0.25">
      <c r="A35" s="23">
        <v>41275</v>
      </c>
      <c r="B35" s="16">
        <v>41465</v>
      </c>
      <c r="C35" s="16">
        <v>55287</v>
      </c>
      <c r="D35" s="16">
        <v>74637</v>
      </c>
      <c r="E35" s="16">
        <v>34554</v>
      </c>
      <c r="F35" s="16"/>
      <c r="G35" s="16"/>
      <c r="H35" s="16"/>
      <c r="I35" s="16"/>
      <c r="J35" s="16"/>
      <c r="K35" s="16"/>
    </row>
    <row r="36" spans="1:95" x14ac:dyDescent="0.25">
      <c r="A36" s="23">
        <v>41640</v>
      </c>
      <c r="B36" s="16">
        <v>40806</v>
      </c>
      <c r="C36" s="16">
        <v>54408</v>
      </c>
      <c r="D36" s="16">
        <v>74811</v>
      </c>
      <c r="E36" s="16">
        <v>35365</v>
      </c>
      <c r="F36" s="16"/>
      <c r="G36" s="16"/>
      <c r="H36" s="16"/>
      <c r="I36" s="16"/>
      <c r="J36" s="16"/>
      <c r="K36" s="16"/>
    </row>
    <row r="37" spans="1:95" x14ac:dyDescent="0.25">
      <c r="A37" s="23">
        <v>42005</v>
      </c>
      <c r="B37" s="16">
        <v>43474</v>
      </c>
      <c r="C37" s="16">
        <v>59776</v>
      </c>
      <c r="D37" s="16">
        <v>81513</v>
      </c>
      <c r="E37" s="16">
        <v>35322</v>
      </c>
      <c r="F37" s="16"/>
      <c r="G37" s="16"/>
      <c r="H37" s="16"/>
      <c r="I37" s="16"/>
      <c r="J37" s="16"/>
      <c r="K37" s="16"/>
    </row>
    <row r="38" spans="1:95" x14ac:dyDescent="0.25">
      <c r="A38" s="23">
        <v>42370</v>
      </c>
      <c r="B38" s="16">
        <v>42930</v>
      </c>
      <c r="C38" s="16">
        <v>59028</v>
      </c>
      <c r="D38" s="16">
        <v>80493</v>
      </c>
      <c r="E38" s="16">
        <v>37563</v>
      </c>
      <c r="F38" s="16"/>
      <c r="G38" s="16"/>
      <c r="H38" s="16"/>
      <c r="I38" s="16"/>
      <c r="J38" s="16"/>
      <c r="K38" s="16"/>
      <c r="BN38" s="18"/>
      <c r="BO38" s="18"/>
    </row>
    <row r="39" spans="1:95" x14ac:dyDescent="0.25">
      <c r="A39" s="23">
        <v>42736</v>
      </c>
      <c r="B39" s="16">
        <v>42034</v>
      </c>
      <c r="C39" s="16">
        <v>55826</v>
      </c>
      <c r="D39" s="16">
        <v>78813</v>
      </c>
      <c r="E39" s="16">
        <v>37947</v>
      </c>
      <c r="F39" s="16"/>
      <c r="G39" s="16"/>
      <c r="H39" s="16"/>
      <c r="I39" s="16"/>
      <c r="J39" s="16"/>
      <c r="K39" s="16"/>
      <c r="L39" s="19"/>
      <c r="M39" s="19"/>
      <c r="N39" s="19"/>
      <c r="O39" s="19"/>
      <c r="P39" s="19"/>
      <c r="Q39" s="19"/>
      <c r="R39" s="19"/>
      <c r="S39" s="19"/>
      <c r="T39" s="19"/>
      <c r="U39" s="19"/>
      <c r="V39" s="19"/>
      <c r="W39" s="19"/>
      <c r="X39" s="19"/>
      <c r="Y39" s="19"/>
      <c r="Z39" s="19"/>
      <c r="AA39" s="19"/>
      <c r="AB39" s="19"/>
      <c r="AC39" s="19"/>
      <c r="AD39" s="19"/>
      <c r="AE39" s="19"/>
      <c r="AF39" s="19"/>
      <c r="AG39" s="19"/>
      <c r="AH39" s="19"/>
      <c r="AI39" s="19"/>
      <c r="AJ39" s="19"/>
      <c r="AK39" s="19"/>
      <c r="AL39" s="19"/>
      <c r="AM39" s="19"/>
      <c r="AN39" s="19"/>
      <c r="AO39" s="19"/>
      <c r="AP39" s="19"/>
      <c r="AQ39" s="19"/>
      <c r="AR39" s="19"/>
      <c r="AS39" s="19"/>
      <c r="AT39" s="19"/>
      <c r="AU39" s="19"/>
      <c r="AV39" s="19"/>
      <c r="AW39" s="19"/>
      <c r="AX39" s="19"/>
      <c r="AY39" s="19"/>
      <c r="AZ39" s="19"/>
      <c r="BA39" s="19"/>
      <c r="BB39" s="19"/>
      <c r="BC39" s="19"/>
      <c r="BD39" s="19"/>
      <c r="BE39" s="19"/>
      <c r="BF39" s="19"/>
      <c r="BG39" s="19"/>
      <c r="BH39" s="19"/>
      <c r="BI39" s="19"/>
      <c r="BJ39" s="19"/>
      <c r="BK39" s="19"/>
      <c r="BL39" s="19"/>
      <c r="BM39" s="19"/>
      <c r="BN39" s="19"/>
      <c r="BO39" s="19"/>
      <c r="BP39" s="19"/>
      <c r="BQ39" s="19"/>
      <c r="BR39" s="19"/>
      <c r="BS39" s="19"/>
      <c r="BT39" s="19"/>
      <c r="BU39" s="19"/>
      <c r="BV39" s="19"/>
      <c r="BW39" s="19"/>
      <c r="BX39" s="19"/>
      <c r="BY39" s="19"/>
      <c r="BZ39" s="19"/>
      <c r="CA39" s="19"/>
      <c r="CB39" s="19"/>
      <c r="CC39" s="19"/>
      <c r="CD39" s="19"/>
      <c r="CE39" s="19"/>
      <c r="CF39" s="19"/>
      <c r="CG39" s="19"/>
      <c r="CH39" s="19"/>
      <c r="CI39" s="19"/>
      <c r="CJ39" s="19"/>
      <c r="CK39" s="19"/>
      <c r="CL39" s="19"/>
      <c r="CM39" s="19"/>
      <c r="CN39" s="19"/>
      <c r="CO39" s="19"/>
      <c r="CP39" s="19"/>
      <c r="CQ39" s="19"/>
    </row>
    <row r="40" spans="1:95" x14ac:dyDescent="0.25">
      <c r="A40" s="23">
        <v>43101</v>
      </c>
      <c r="B40" s="16">
        <v>41033</v>
      </c>
      <c r="C40" s="16">
        <v>57703</v>
      </c>
      <c r="D40" s="16">
        <v>76937</v>
      </c>
      <c r="E40" s="16">
        <v>35904</v>
      </c>
      <c r="F40" s="16"/>
      <c r="G40" s="16"/>
      <c r="H40" s="16"/>
      <c r="I40" s="16"/>
      <c r="J40" s="16"/>
      <c r="K40" s="16"/>
      <c r="L40" s="19"/>
      <c r="M40" s="19"/>
      <c r="N40" s="19"/>
      <c r="O40" s="19"/>
      <c r="P40" s="19"/>
      <c r="Q40" s="19"/>
      <c r="R40" s="19"/>
      <c r="S40" s="19"/>
      <c r="T40" s="19"/>
      <c r="U40" s="19"/>
      <c r="V40" s="19"/>
      <c r="W40" s="19"/>
      <c r="X40" s="19"/>
      <c r="Y40" s="19"/>
      <c r="Z40" s="19"/>
      <c r="AA40" s="19"/>
      <c r="AB40" s="19"/>
      <c r="AC40" s="19"/>
      <c r="AD40" s="19"/>
      <c r="AE40" s="19"/>
      <c r="AF40" s="19"/>
      <c r="AG40" s="19"/>
      <c r="AH40" s="19"/>
      <c r="AI40" s="19"/>
      <c r="AJ40" s="19"/>
      <c r="AK40" s="19"/>
      <c r="AL40" s="19"/>
      <c r="AM40" s="19"/>
      <c r="AN40" s="19"/>
      <c r="AO40" s="19"/>
      <c r="AP40" s="19"/>
      <c r="AQ40" s="19"/>
      <c r="AR40" s="19"/>
      <c r="AS40" s="19"/>
      <c r="AT40" s="19"/>
      <c r="AU40" s="19"/>
      <c r="AV40" s="19"/>
      <c r="AW40" s="19"/>
      <c r="AX40" s="19"/>
      <c r="AY40" s="19"/>
      <c r="AZ40" s="19"/>
      <c r="BA40" s="19"/>
      <c r="BB40" s="19"/>
      <c r="BC40" s="19"/>
      <c r="BD40" s="19"/>
      <c r="BE40" s="19"/>
      <c r="BF40" s="19"/>
      <c r="BG40" s="19"/>
      <c r="BH40" s="19"/>
      <c r="BI40" s="19"/>
      <c r="BJ40" s="19"/>
      <c r="BK40" s="19"/>
      <c r="BL40" s="19"/>
      <c r="BM40" s="19"/>
      <c r="BN40" s="19"/>
      <c r="BO40" s="19"/>
      <c r="BP40" s="19"/>
      <c r="BQ40" s="19"/>
      <c r="BR40" s="19"/>
      <c r="BS40" s="19"/>
      <c r="BT40" s="19"/>
      <c r="BU40" s="19"/>
      <c r="BV40" s="19"/>
      <c r="BW40" s="19"/>
      <c r="BX40" s="19"/>
      <c r="BY40" s="19"/>
      <c r="BZ40" s="19"/>
      <c r="CA40" s="19"/>
      <c r="CB40" s="19"/>
      <c r="CC40" s="19"/>
      <c r="CD40" s="19"/>
      <c r="CE40" s="19"/>
      <c r="CF40" s="19"/>
      <c r="CG40" s="19"/>
      <c r="CH40" s="19"/>
      <c r="CI40" s="19"/>
      <c r="CJ40" s="19"/>
      <c r="CK40" s="19"/>
      <c r="CL40" s="19"/>
      <c r="CM40" s="19"/>
      <c r="CN40" s="19"/>
      <c r="CO40" s="19"/>
      <c r="CP40" s="19"/>
      <c r="CQ40" s="19"/>
    </row>
    <row r="41" spans="1:95" x14ac:dyDescent="0.25">
      <c r="A41" s="23">
        <v>43466</v>
      </c>
      <c r="B41" s="16">
        <v>40302</v>
      </c>
      <c r="C41" s="16">
        <v>56675</v>
      </c>
      <c r="D41" s="16">
        <v>81864</v>
      </c>
      <c r="E41" s="16">
        <v>37783</v>
      </c>
      <c r="F41" s="16"/>
      <c r="G41" s="16"/>
      <c r="H41" s="16"/>
      <c r="I41" s="16"/>
      <c r="J41" s="16"/>
      <c r="K41" s="16"/>
      <c r="L41" s="19"/>
      <c r="M41" s="19"/>
      <c r="N41" s="19"/>
      <c r="O41" s="19"/>
      <c r="P41" s="19"/>
      <c r="Q41" s="19"/>
      <c r="R41" s="19"/>
      <c r="S41" s="19"/>
      <c r="T41" s="19"/>
      <c r="U41" s="19"/>
      <c r="V41" s="19"/>
      <c r="W41" s="19"/>
      <c r="X41" s="19"/>
      <c r="Y41" s="19"/>
      <c r="Z41" s="19"/>
      <c r="AA41" s="19"/>
      <c r="AB41" s="19"/>
      <c r="AC41" s="19"/>
      <c r="AD41" s="19"/>
      <c r="AE41" s="19"/>
      <c r="AF41" s="19"/>
      <c r="AG41" s="19"/>
      <c r="AH41" s="19"/>
      <c r="AI41" s="19"/>
      <c r="AJ41" s="19"/>
      <c r="AK41" s="19"/>
      <c r="AL41" s="19"/>
      <c r="AM41" s="19"/>
      <c r="AN41" s="19"/>
      <c r="AO41" s="19"/>
      <c r="AP41" s="19"/>
      <c r="AQ41" s="19"/>
      <c r="AR41" s="19"/>
      <c r="AS41" s="19"/>
      <c r="AT41" s="19"/>
      <c r="AU41" s="19"/>
      <c r="AV41" s="19"/>
      <c r="AW41" s="19"/>
      <c r="AX41" s="19"/>
      <c r="AY41" s="19"/>
      <c r="AZ41" s="19"/>
      <c r="BA41" s="19"/>
      <c r="BB41" s="19"/>
      <c r="BC41" s="19"/>
      <c r="BD41" s="19"/>
      <c r="BE41" s="19"/>
      <c r="BF41" s="19"/>
      <c r="BG41" s="19"/>
      <c r="BH41" s="19"/>
      <c r="BI41" s="19"/>
      <c r="BJ41" s="19"/>
      <c r="BK41" s="19"/>
      <c r="BL41" s="19"/>
      <c r="BM41" s="19"/>
      <c r="BN41" s="19"/>
      <c r="BO41" s="19"/>
      <c r="BP41" s="19"/>
      <c r="BQ41" s="19"/>
      <c r="BR41" s="19"/>
      <c r="BS41" s="19"/>
      <c r="BT41" s="19"/>
      <c r="BU41" s="19"/>
      <c r="BV41" s="19"/>
      <c r="BW41" s="19"/>
      <c r="BX41" s="19"/>
      <c r="BY41" s="19"/>
      <c r="BZ41" s="19"/>
      <c r="CA41" s="19"/>
      <c r="CB41" s="19"/>
      <c r="CC41" s="19"/>
      <c r="CD41" s="19"/>
      <c r="CE41" s="19"/>
      <c r="CF41" s="19"/>
      <c r="CG41" s="19"/>
      <c r="CH41" s="19"/>
      <c r="CI41" s="19"/>
      <c r="CJ41" s="19"/>
      <c r="CK41" s="19"/>
      <c r="CL41" s="19"/>
      <c r="CM41" s="19"/>
      <c r="CN41" s="19"/>
      <c r="CO41" s="19"/>
      <c r="CP41" s="19"/>
      <c r="CQ41" s="19"/>
    </row>
    <row r="42" spans="1:95" x14ac:dyDescent="0.25">
      <c r="A42" s="23">
        <v>43831</v>
      </c>
      <c r="B42" s="16">
        <v>43535</v>
      </c>
      <c r="C42" s="16">
        <v>62193</v>
      </c>
      <c r="D42" s="16">
        <v>87070</v>
      </c>
      <c r="E42" s="16">
        <v>38560</v>
      </c>
      <c r="F42" s="16"/>
      <c r="G42" s="16"/>
      <c r="H42" s="16"/>
      <c r="I42" s="16"/>
      <c r="J42" s="16"/>
      <c r="K42" s="16"/>
    </row>
    <row r="43" spans="1:95" x14ac:dyDescent="0.25">
      <c r="A43" s="23">
        <v>44197</v>
      </c>
      <c r="B43" s="16">
        <v>45154</v>
      </c>
      <c r="C43" s="16">
        <v>61789</v>
      </c>
      <c r="D43" s="16">
        <v>83178</v>
      </c>
      <c r="E43" s="16">
        <v>36836</v>
      </c>
      <c r="F43" s="16"/>
      <c r="G43" s="16"/>
      <c r="H43" s="16"/>
      <c r="I43" s="16"/>
      <c r="J43" s="16"/>
      <c r="K43" s="16"/>
    </row>
    <row r="44" spans="1:95" x14ac:dyDescent="0.25">
      <c r="A44" s="23">
        <v>44562</v>
      </c>
      <c r="B44" s="16">
        <v>41812</v>
      </c>
      <c r="C44" s="16">
        <v>57216</v>
      </c>
      <c r="D44" s="16">
        <v>79223</v>
      </c>
      <c r="E44" s="16">
        <v>38511</v>
      </c>
      <c r="F44" s="16"/>
      <c r="G44" s="16"/>
      <c r="H44" s="16"/>
      <c r="I44" s="16"/>
      <c r="J44" s="16"/>
      <c r="K44" s="16"/>
    </row>
    <row r="45" spans="1:95" x14ac:dyDescent="0.25">
      <c r="A45" s="23">
        <v>44927</v>
      </c>
      <c r="B45" s="16">
        <v>44381</v>
      </c>
      <c r="C45" s="16">
        <v>63402</v>
      </c>
      <c r="D45" s="16">
        <v>82422</v>
      </c>
      <c r="E45" s="16">
        <v>38041</v>
      </c>
      <c r="F45" s="16"/>
      <c r="G45" s="16"/>
      <c r="H45" s="16"/>
      <c r="I45" s="16"/>
      <c r="J45" s="16"/>
      <c r="K45" s="16"/>
    </row>
    <row r="46" spans="1:95" x14ac:dyDescent="0.25">
      <c r="A46" s="23">
        <v>45292</v>
      </c>
      <c r="B46" s="16">
        <v>44135</v>
      </c>
      <c r="C46" s="16">
        <v>61584</v>
      </c>
      <c r="D46" s="16">
        <v>82112</v>
      </c>
      <c r="E46" s="16">
        <v>41056</v>
      </c>
      <c r="F46" s="16"/>
      <c r="G46" s="16"/>
      <c r="H46" s="16"/>
      <c r="I46" s="16"/>
      <c r="J46" s="16"/>
      <c r="K46" s="16"/>
    </row>
    <row r="47" spans="1:95" x14ac:dyDescent="0.25">
      <c r="A47" s="23">
        <v>45658</v>
      </c>
      <c r="B47" s="16">
        <v>45000</v>
      </c>
      <c r="C47" s="16">
        <v>60000</v>
      </c>
      <c r="D47" s="16">
        <v>85000</v>
      </c>
      <c r="E47" s="16">
        <v>40000</v>
      </c>
      <c r="F47" s="16"/>
      <c r="G47" s="16"/>
      <c r="H47" s="16"/>
      <c r="I47" s="16"/>
      <c r="J47" s="16"/>
      <c r="K47" s="16"/>
    </row>
    <row r="48" spans="1:95" x14ac:dyDescent="0.25">
      <c r="B48" s="16"/>
      <c r="C48" s="16"/>
      <c r="D48" s="16"/>
      <c r="E48" s="16"/>
    </row>
    <row r="49" spans="2:5" x14ac:dyDescent="0.25">
      <c r="B49" s="16"/>
      <c r="C49" s="16"/>
      <c r="D49" s="16"/>
      <c r="E49" s="16"/>
    </row>
    <row r="50" spans="2:5" x14ac:dyDescent="0.25">
      <c r="B50" s="16"/>
      <c r="C50" s="16"/>
      <c r="D50" s="16"/>
      <c r="E50" s="16"/>
    </row>
    <row r="51" spans="2:5" x14ac:dyDescent="0.25">
      <c r="B51" s="16"/>
      <c r="C51" s="16"/>
      <c r="D51" s="16"/>
      <c r="E51" s="16"/>
    </row>
    <row r="52" spans="2:5" x14ac:dyDescent="0.25">
      <c r="B52" s="16"/>
      <c r="C52" s="16"/>
      <c r="D52" s="16"/>
      <c r="E52" s="16"/>
    </row>
    <row r="53" spans="2:5" x14ac:dyDescent="0.25">
      <c r="B53" s="16"/>
      <c r="C53" s="16"/>
      <c r="D53" s="16"/>
      <c r="E53" s="16"/>
    </row>
    <row r="54" spans="2:5" x14ac:dyDescent="0.25">
      <c r="B54" s="16"/>
      <c r="C54" s="16"/>
      <c r="D54" s="16"/>
      <c r="E54" s="16"/>
    </row>
    <row r="55" spans="2:5" x14ac:dyDescent="0.25">
      <c r="B55" s="16"/>
      <c r="C55" s="16"/>
      <c r="D55" s="16"/>
      <c r="E55" s="16"/>
    </row>
  </sheetData>
  <mergeCells count="1">
    <mergeCell ref="B2:I3"/>
  </mergeCells>
  <hyperlinks>
    <hyperlink ref="B4" r:id="rId1" xr:uid="{8472E307-8CC8-46C5-B479-30C874136DC3}"/>
  </hyperlinks>
  <pageMargins left="0.7" right="0.7" top="0.75" bottom="0.75" header="0.3" footer="0.3"/>
  <pageSetup orientation="portrait" horizontalDpi="200" verticalDpi="200" r:id="rId2"/>
  <headerFooter>
    <oddHeader>&amp;L&amp;"Calibri"&amp;11&amp;K000000NONCONFIDENTIAL // EXTERNAL&amp;1#</oddHeader>
  </headerFooter>
  <drawing r:id="rId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C153014-1856-4DC6-A04A-D1277ACC50FE}">
  <dimension ref="A1:CQ85"/>
  <sheetViews>
    <sheetView workbookViewId="0">
      <selection activeCell="A8" sqref="A8"/>
    </sheetView>
  </sheetViews>
  <sheetFormatPr defaultRowHeight="15" x14ac:dyDescent="0.25"/>
  <cols>
    <col min="1" max="1" width="33" customWidth="1"/>
    <col min="2" max="16" width="28.7109375" customWidth="1"/>
    <col min="17" max="36" width="18.7109375" customWidth="1"/>
  </cols>
  <sheetData>
    <row r="1" spans="1:95" s="1" customFormat="1" x14ac:dyDescent="0.25"/>
    <row r="2" spans="1:95" s="1" customFormat="1" ht="15" customHeight="1" x14ac:dyDescent="0.25">
      <c r="B2" s="32" t="s">
        <v>0</v>
      </c>
      <c r="C2" s="32"/>
      <c r="D2" s="32"/>
      <c r="E2" s="32"/>
      <c r="F2" s="32"/>
      <c r="G2" s="32"/>
      <c r="H2" s="32"/>
      <c r="I2" s="32"/>
    </row>
    <row r="3" spans="1:95" s="1" customFormat="1" ht="15" customHeight="1" x14ac:dyDescent="0.25">
      <c r="B3" s="32"/>
      <c r="C3" s="32"/>
      <c r="D3" s="32"/>
      <c r="E3" s="32"/>
      <c r="F3" s="32"/>
      <c r="G3" s="32"/>
      <c r="H3" s="32"/>
      <c r="I3" s="32"/>
    </row>
    <row r="4" spans="1:95" s="1" customFormat="1" x14ac:dyDescent="0.25">
      <c r="B4" s="2" t="s">
        <v>1</v>
      </c>
    </row>
    <row r="5" spans="1:95" s="3" customFormat="1" x14ac:dyDescent="0.25"/>
    <row r="6" spans="1:95" x14ac:dyDescent="0.25">
      <c r="A6" s="17"/>
    </row>
    <row r="7" spans="1:95" x14ac:dyDescent="0.25">
      <c r="A7" s="17" t="s">
        <v>9</v>
      </c>
      <c r="B7" s="17"/>
    </row>
    <row r="8" spans="1:95" x14ac:dyDescent="0.25">
      <c r="A8" t="s">
        <v>102</v>
      </c>
      <c r="BN8" s="18"/>
      <c r="BO8" s="18"/>
    </row>
    <row r="9" spans="1:95" x14ac:dyDescent="0.25">
      <c r="A9" t="s">
        <v>21</v>
      </c>
      <c r="B9" s="19"/>
      <c r="C9" s="19"/>
      <c r="D9" s="19"/>
      <c r="E9" s="19"/>
      <c r="F9" s="19"/>
      <c r="G9" s="19"/>
      <c r="H9" s="19"/>
      <c r="I9" s="19"/>
      <c r="J9" s="19"/>
      <c r="K9" s="19"/>
      <c r="L9" s="19"/>
      <c r="M9" s="19"/>
      <c r="N9" s="19"/>
      <c r="O9" s="19"/>
      <c r="P9" s="19"/>
      <c r="Q9" s="19"/>
      <c r="R9" s="19"/>
      <c r="S9" s="19"/>
      <c r="T9" s="19"/>
      <c r="U9" s="19"/>
      <c r="V9" s="19"/>
      <c r="W9" s="19"/>
      <c r="X9" s="19"/>
      <c r="Y9" s="19"/>
      <c r="Z9" s="19"/>
      <c r="AA9" s="19"/>
      <c r="AB9" s="19"/>
      <c r="AC9" s="19"/>
      <c r="AD9" s="19"/>
      <c r="AE9" s="19"/>
      <c r="AF9" s="19"/>
      <c r="AG9" s="19"/>
      <c r="AH9" s="19"/>
      <c r="AI9" s="19"/>
      <c r="AJ9" s="19"/>
      <c r="AK9" s="19"/>
      <c r="AL9" s="19"/>
      <c r="AM9" s="19"/>
      <c r="AN9" s="19"/>
      <c r="AO9" s="19"/>
      <c r="AP9" s="19"/>
      <c r="AQ9" s="19"/>
      <c r="AR9" s="19"/>
      <c r="AS9" s="19"/>
      <c r="AT9" s="19"/>
      <c r="AU9" s="19"/>
      <c r="AV9" s="19"/>
      <c r="AW9" s="19"/>
      <c r="AX9" s="19"/>
      <c r="AY9" s="19"/>
      <c r="AZ9" s="19"/>
      <c r="BA9" s="19"/>
      <c r="BB9" s="19"/>
      <c r="BC9" s="19"/>
      <c r="BD9" s="19"/>
      <c r="BE9" s="19"/>
      <c r="BF9" s="19"/>
      <c r="BG9" s="19"/>
      <c r="BH9" s="19"/>
      <c r="BI9" s="19"/>
      <c r="BJ9" s="19"/>
      <c r="BK9" s="19"/>
      <c r="BL9" s="19"/>
      <c r="BM9" s="19"/>
      <c r="BN9" s="19"/>
      <c r="BO9" s="19"/>
      <c r="BP9" s="19"/>
      <c r="BQ9" s="19"/>
      <c r="BR9" s="19"/>
      <c r="BS9" s="19"/>
      <c r="BT9" s="19"/>
      <c r="BU9" s="19"/>
      <c r="BV9" s="19"/>
      <c r="BW9" s="19"/>
      <c r="BX9" s="19"/>
      <c r="BY9" s="19"/>
      <c r="BZ9" s="19"/>
      <c r="CA9" s="19"/>
      <c r="CB9" s="19"/>
      <c r="CC9" s="19"/>
      <c r="CD9" s="19"/>
      <c r="CE9" s="19"/>
      <c r="CF9" s="19"/>
      <c r="CG9" s="19"/>
      <c r="CH9" s="19"/>
      <c r="CI9" s="19"/>
      <c r="CJ9" s="19"/>
      <c r="CK9" s="19"/>
      <c r="CL9" s="19"/>
      <c r="CM9" s="19"/>
      <c r="CN9" s="19"/>
      <c r="CO9" s="19"/>
      <c r="CP9" s="19"/>
      <c r="CQ9" s="19"/>
    </row>
    <row r="10" spans="1:95" x14ac:dyDescent="0.25">
      <c r="B10" s="19"/>
      <c r="C10" s="19"/>
      <c r="D10" s="19"/>
      <c r="E10" s="19"/>
      <c r="F10" s="19"/>
      <c r="G10" s="19"/>
      <c r="H10" s="19"/>
      <c r="I10" s="19"/>
      <c r="J10" s="19"/>
      <c r="K10" s="19"/>
      <c r="L10" s="19"/>
      <c r="M10" s="19"/>
      <c r="N10" s="19"/>
      <c r="O10" s="19"/>
      <c r="P10" s="19"/>
      <c r="Q10" s="19"/>
      <c r="R10" s="19"/>
      <c r="S10" s="19"/>
      <c r="T10" s="19"/>
      <c r="U10" s="19"/>
      <c r="V10" s="19"/>
      <c r="W10" s="19"/>
      <c r="X10" s="19"/>
      <c r="Y10" s="19"/>
      <c r="Z10" s="19"/>
      <c r="AA10" s="19"/>
      <c r="AB10" s="19"/>
      <c r="AC10" s="19"/>
      <c r="AD10" s="19"/>
      <c r="AE10" s="19"/>
      <c r="AF10" s="19"/>
      <c r="AG10" s="19"/>
      <c r="AH10" s="19"/>
      <c r="AI10" s="19"/>
      <c r="AJ10" s="19"/>
      <c r="AK10" s="19"/>
      <c r="AL10" s="19"/>
      <c r="AM10" s="19"/>
      <c r="AN10" s="19"/>
      <c r="AO10" s="19"/>
      <c r="AP10" s="19"/>
      <c r="AQ10" s="19"/>
      <c r="AR10" s="19"/>
      <c r="AS10" s="19"/>
      <c r="AT10" s="19"/>
      <c r="AU10" s="19"/>
      <c r="AV10" s="19"/>
      <c r="AW10" s="19"/>
      <c r="AX10" s="19"/>
      <c r="AY10" s="19"/>
      <c r="AZ10" s="19"/>
      <c r="BA10" s="19"/>
      <c r="BB10" s="19"/>
      <c r="BC10" s="19"/>
      <c r="BD10" s="19"/>
      <c r="BE10" s="19"/>
      <c r="BF10" s="19"/>
      <c r="BG10" s="19"/>
      <c r="BH10" s="19"/>
      <c r="BI10" s="19"/>
      <c r="BJ10" s="19"/>
      <c r="BK10" s="19"/>
      <c r="BL10" s="19"/>
      <c r="BM10" s="19"/>
      <c r="BN10" s="19"/>
      <c r="BO10" s="19"/>
      <c r="BP10" s="19"/>
      <c r="BQ10" s="19"/>
      <c r="BR10" s="19"/>
      <c r="BS10" s="19"/>
      <c r="BT10" s="19"/>
      <c r="BU10" s="19"/>
      <c r="BV10" s="19"/>
      <c r="BW10" s="19"/>
      <c r="BX10" s="19"/>
      <c r="BY10" s="19"/>
      <c r="BZ10" s="19"/>
      <c r="CA10" s="19"/>
      <c r="CB10" s="19"/>
      <c r="CC10" s="19"/>
      <c r="CD10" s="19"/>
      <c r="CE10" s="19"/>
      <c r="CF10" s="19"/>
      <c r="CG10" s="19"/>
      <c r="CH10" s="19"/>
      <c r="CI10" s="19"/>
      <c r="CJ10" s="19"/>
      <c r="CK10" s="19"/>
      <c r="CL10" s="19"/>
      <c r="CM10" s="19"/>
      <c r="CN10" s="19"/>
      <c r="CO10" s="19"/>
      <c r="CP10" s="19"/>
      <c r="CQ10" s="19"/>
    </row>
    <row r="11" spans="1:95" x14ac:dyDescent="0.25">
      <c r="A11" t="s">
        <v>22</v>
      </c>
      <c r="B11" s="22" t="s">
        <v>23</v>
      </c>
      <c r="C11" s="22" t="s">
        <v>24</v>
      </c>
      <c r="D11" s="22" t="s">
        <v>25</v>
      </c>
      <c r="E11" s="22" t="s">
        <v>26</v>
      </c>
      <c r="F11" s="22" t="s">
        <v>27</v>
      </c>
      <c r="G11" s="19"/>
      <c r="N11" s="19"/>
      <c r="O11" s="19"/>
      <c r="P11" s="19"/>
      <c r="Q11" s="19"/>
      <c r="R11" s="19"/>
      <c r="S11" s="19"/>
      <c r="T11" s="19"/>
      <c r="U11" s="19"/>
      <c r="V11" s="19"/>
      <c r="W11" s="19"/>
      <c r="X11" s="19"/>
      <c r="Y11" s="19"/>
      <c r="Z11" s="19"/>
      <c r="AA11" s="19"/>
      <c r="AB11" s="19"/>
      <c r="AC11" s="19"/>
      <c r="AD11" s="19"/>
      <c r="AE11" s="19"/>
      <c r="AF11" s="19"/>
      <c r="AG11" s="19"/>
      <c r="AH11" s="19"/>
      <c r="AI11" s="19"/>
      <c r="AJ11" s="19"/>
      <c r="AK11" s="19"/>
      <c r="AL11" s="19"/>
      <c r="AM11" s="19"/>
      <c r="AN11" s="19"/>
      <c r="AO11" s="19"/>
      <c r="AP11" s="19"/>
      <c r="AQ11" s="19"/>
      <c r="AR11" s="19"/>
      <c r="AS11" s="19"/>
      <c r="AT11" s="19"/>
      <c r="AU11" s="19"/>
      <c r="AV11" s="19"/>
      <c r="AW11" s="19"/>
      <c r="AX11" s="19"/>
      <c r="AY11" s="19"/>
      <c r="AZ11" s="19"/>
      <c r="BA11" s="19"/>
      <c r="BB11" s="19"/>
      <c r="BC11" s="19"/>
      <c r="BD11" s="19"/>
      <c r="BE11" s="19"/>
      <c r="BF11" s="19"/>
      <c r="BG11" s="19"/>
      <c r="BH11" s="19"/>
      <c r="BI11" s="19"/>
      <c r="BJ11" s="19"/>
      <c r="BK11" s="19"/>
      <c r="BL11" s="19"/>
      <c r="BM11" s="19"/>
      <c r="BN11" s="19"/>
      <c r="BO11" s="19"/>
      <c r="BP11" s="19"/>
      <c r="BQ11" s="19"/>
      <c r="BR11" s="19"/>
      <c r="BS11" s="19"/>
      <c r="BT11" s="19"/>
      <c r="BU11" s="19"/>
      <c r="BV11" s="19"/>
      <c r="BW11" s="19"/>
      <c r="BX11" s="19"/>
      <c r="BY11" s="19"/>
      <c r="BZ11" s="19"/>
      <c r="CA11" s="19"/>
      <c r="CB11" s="19"/>
      <c r="CC11" s="19"/>
      <c r="CD11" s="19"/>
      <c r="CE11" s="19"/>
      <c r="CF11" s="19"/>
      <c r="CG11" s="19"/>
      <c r="CH11" s="19"/>
      <c r="CI11" s="19"/>
      <c r="CJ11" s="19"/>
      <c r="CK11" s="19"/>
      <c r="CL11" s="19"/>
      <c r="CM11" s="19"/>
      <c r="CN11" s="19"/>
      <c r="CO11" s="19"/>
      <c r="CP11" s="19"/>
      <c r="CQ11" s="19"/>
    </row>
    <row r="12" spans="1:95" x14ac:dyDescent="0.25">
      <c r="A12" t="s">
        <v>28</v>
      </c>
      <c r="B12" s="24">
        <v>1.395</v>
      </c>
      <c r="C12" s="24">
        <v>57.097999999999999</v>
      </c>
      <c r="D12" s="16">
        <v>56000</v>
      </c>
      <c r="E12" s="16">
        <v>80000</v>
      </c>
      <c r="F12" s="24">
        <v>22.515999999999998</v>
      </c>
    </row>
    <row r="13" spans="1:95" x14ac:dyDescent="0.25">
      <c r="A13" t="s">
        <v>29</v>
      </c>
      <c r="B13" s="24">
        <v>2.5390000000000001</v>
      </c>
      <c r="C13" s="24">
        <v>53.537999999999997</v>
      </c>
      <c r="D13" s="16">
        <v>46600</v>
      </c>
      <c r="E13" s="16">
        <v>79000</v>
      </c>
      <c r="F13" s="24">
        <v>36.593000000000004</v>
      </c>
    </row>
    <row r="14" spans="1:95" x14ac:dyDescent="0.25">
      <c r="A14" t="s">
        <v>30</v>
      </c>
      <c r="B14" s="24">
        <v>6.3070000000000004</v>
      </c>
      <c r="C14" s="24">
        <v>50.523000000000003</v>
      </c>
      <c r="D14" s="16">
        <v>50000</v>
      </c>
      <c r="E14" s="16">
        <v>80000</v>
      </c>
      <c r="F14" s="24">
        <v>31.946000000000002</v>
      </c>
    </row>
    <row r="15" spans="1:95" x14ac:dyDescent="0.25">
      <c r="A15" t="s">
        <v>31</v>
      </c>
      <c r="B15" s="24">
        <v>6.8440000000000003</v>
      </c>
      <c r="C15" s="24">
        <v>25.669</v>
      </c>
      <c r="D15" s="16">
        <v>60000</v>
      </c>
      <c r="E15" s="16">
        <v>91000</v>
      </c>
      <c r="F15" s="24">
        <v>40.838000000000001</v>
      </c>
    </row>
    <row r="16" spans="1:95" x14ac:dyDescent="0.25">
      <c r="A16" t="s">
        <v>32</v>
      </c>
      <c r="B16" s="24">
        <v>4.8559999999999999</v>
      </c>
      <c r="C16" s="24">
        <v>49.554000000000002</v>
      </c>
      <c r="D16" s="16">
        <v>52000</v>
      </c>
      <c r="E16" s="16">
        <v>90000</v>
      </c>
      <c r="F16" s="24">
        <v>51.213000000000001</v>
      </c>
    </row>
    <row r="17" spans="1:6" x14ac:dyDescent="0.25">
      <c r="A17" t="s">
        <v>33</v>
      </c>
      <c r="B17" s="24">
        <v>3.8559999999999999</v>
      </c>
      <c r="C17" s="24">
        <v>53.027999999999999</v>
      </c>
      <c r="D17" s="16">
        <v>52000</v>
      </c>
      <c r="E17" s="16">
        <v>88000</v>
      </c>
      <c r="F17" s="24">
        <v>24.652000000000001</v>
      </c>
    </row>
    <row r="18" spans="1:6" x14ac:dyDescent="0.25">
      <c r="A18" t="s">
        <v>34</v>
      </c>
      <c r="B18" s="24">
        <v>2.319</v>
      </c>
      <c r="C18" s="24">
        <v>43.256</v>
      </c>
      <c r="D18" s="16">
        <v>49000</v>
      </c>
      <c r="E18" s="16">
        <v>87000</v>
      </c>
      <c r="F18" s="24">
        <v>26.277999999999999</v>
      </c>
    </row>
    <row r="19" spans="1:6" x14ac:dyDescent="0.25">
      <c r="A19" t="s">
        <v>35</v>
      </c>
      <c r="B19" s="24">
        <v>5.1580000000000004</v>
      </c>
      <c r="C19" s="24">
        <v>52.125</v>
      </c>
      <c r="D19" s="16">
        <v>50000</v>
      </c>
      <c r="E19" s="16">
        <v>80000</v>
      </c>
      <c r="F19" s="24">
        <v>19.326000000000001</v>
      </c>
    </row>
    <row r="20" spans="1:6" x14ac:dyDescent="0.25">
      <c r="A20" t="s">
        <v>36</v>
      </c>
      <c r="B20" s="24">
        <v>5.6769999999999996</v>
      </c>
      <c r="C20" s="24">
        <v>38.076000000000001</v>
      </c>
      <c r="D20" s="16">
        <v>60000</v>
      </c>
      <c r="E20" s="16">
        <v>92000</v>
      </c>
      <c r="F20" s="24">
        <v>22.818999999999999</v>
      </c>
    </row>
    <row r="21" spans="1:6" x14ac:dyDescent="0.25">
      <c r="A21" t="s">
        <v>37</v>
      </c>
      <c r="B21" s="24">
        <v>5.9790000000000001</v>
      </c>
      <c r="C21" s="24">
        <v>25.637</v>
      </c>
      <c r="D21" s="16">
        <v>67000</v>
      </c>
      <c r="E21" s="16">
        <v>100000</v>
      </c>
      <c r="F21" s="24">
        <v>27.853000000000002</v>
      </c>
    </row>
    <row r="22" spans="1:6" x14ac:dyDescent="0.25">
      <c r="A22" t="s">
        <v>38</v>
      </c>
      <c r="B22" s="24">
        <v>6.992</v>
      </c>
      <c r="C22" s="24">
        <v>19.126999999999999</v>
      </c>
      <c r="D22" s="16">
        <v>87000</v>
      </c>
      <c r="E22" s="16">
        <v>120000</v>
      </c>
      <c r="F22" s="24">
        <v>32.691000000000003</v>
      </c>
    </row>
    <row r="23" spans="1:6" x14ac:dyDescent="0.25">
      <c r="A23" t="s">
        <v>39</v>
      </c>
      <c r="B23" s="24">
        <v>2.63</v>
      </c>
      <c r="C23" s="24">
        <v>28.07</v>
      </c>
      <c r="D23" s="16">
        <v>45000</v>
      </c>
      <c r="E23" s="16">
        <v>56000</v>
      </c>
      <c r="F23" s="24">
        <v>51.683</v>
      </c>
    </row>
    <row r="24" spans="1:6" x14ac:dyDescent="0.25">
      <c r="A24" t="s">
        <v>40</v>
      </c>
      <c r="B24" s="24">
        <v>6.593</v>
      </c>
      <c r="C24" s="24">
        <v>22.277999999999999</v>
      </c>
      <c r="D24" s="16">
        <v>45000</v>
      </c>
      <c r="E24" s="16">
        <v>52000</v>
      </c>
      <c r="F24" s="24">
        <v>43.765000000000001</v>
      </c>
    </row>
    <row r="25" spans="1:6" x14ac:dyDescent="0.25">
      <c r="A25" t="s">
        <v>41</v>
      </c>
      <c r="B25" s="24">
        <v>1.18</v>
      </c>
      <c r="C25" s="24">
        <v>16.213000000000001</v>
      </c>
      <c r="D25" s="16">
        <v>45000</v>
      </c>
      <c r="E25" s="16">
        <v>55000</v>
      </c>
      <c r="F25" s="24">
        <v>50.595999999999997</v>
      </c>
    </row>
    <row r="26" spans="1:6" x14ac:dyDescent="0.25">
      <c r="A26" t="s">
        <v>42</v>
      </c>
      <c r="B26" s="24">
        <v>2.1150000000000002</v>
      </c>
      <c r="C26" s="24">
        <v>21.677</v>
      </c>
      <c r="D26" s="16">
        <v>45300</v>
      </c>
      <c r="E26" s="16">
        <v>62000</v>
      </c>
      <c r="F26" s="24">
        <v>52.732999999999997</v>
      </c>
    </row>
    <row r="27" spans="1:6" x14ac:dyDescent="0.25">
      <c r="A27" t="s">
        <v>43</v>
      </c>
      <c r="B27" s="24">
        <v>0.73899999999999999</v>
      </c>
      <c r="C27" s="24">
        <v>16.042000000000002</v>
      </c>
      <c r="D27" s="16">
        <v>46000</v>
      </c>
      <c r="E27" s="16">
        <v>56000</v>
      </c>
      <c r="F27" s="24">
        <v>61.091000000000001</v>
      </c>
    </row>
    <row r="28" spans="1:6" x14ac:dyDescent="0.25">
      <c r="A28" t="s">
        <v>44</v>
      </c>
      <c r="B28" s="24">
        <v>1.089</v>
      </c>
      <c r="C28" s="24">
        <v>24.542999999999999</v>
      </c>
      <c r="D28" s="16">
        <v>48000</v>
      </c>
      <c r="E28" s="16">
        <v>60000</v>
      </c>
      <c r="F28" s="24">
        <v>59.923000000000002</v>
      </c>
    </row>
    <row r="29" spans="1:6" x14ac:dyDescent="0.25">
      <c r="A29" t="s">
        <v>45</v>
      </c>
      <c r="B29" s="24">
        <v>4.5359999999999996</v>
      </c>
      <c r="C29" s="24">
        <v>31.097000000000001</v>
      </c>
      <c r="D29" s="16">
        <v>75000</v>
      </c>
      <c r="E29" s="16">
        <v>105000</v>
      </c>
      <c r="F29" s="24">
        <v>37.058</v>
      </c>
    </row>
    <row r="30" spans="1:6" x14ac:dyDescent="0.25">
      <c r="A30" t="s">
        <v>46</v>
      </c>
      <c r="B30" s="24">
        <v>2.1760000000000002</v>
      </c>
      <c r="C30" s="24">
        <v>14.709</v>
      </c>
      <c r="D30" s="16">
        <v>85000</v>
      </c>
      <c r="E30" s="16">
        <v>130000</v>
      </c>
      <c r="F30" s="24">
        <v>45.524999999999999</v>
      </c>
    </row>
    <row r="31" spans="1:6" x14ac:dyDescent="0.25">
      <c r="A31" t="s">
        <v>47</v>
      </c>
      <c r="B31" s="24">
        <v>4.7110000000000003</v>
      </c>
      <c r="C31" s="24">
        <v>17.861999999999998</v>
      </c>
      <c r="D31" s="16">
        <v>85000</v>
      </c>
      <c r="E31" s="16">
        <v>135000</v>
      </c>
      <c r="F31" s="24">
        <v>48.110999999999997</v>
      </c>
    </row>
    <row r="32" spans="1:6" x14ac:dyDescent="0.25">
      <c r="A32" t="s">
        <v>48</v>
      </c>
      <c r="B32" s="24">
        <v>2.2559999999999998</v>
      </c>
      <c r="C32" s="24">
        <v>15.567</v>
      </c>
      <c r="D32" s="16">
        <v>75000</v>
      </c>
      <c r="E32" s="16">
        <v>115000</v>
      </c>
      <c r="F32" s="24">
        <v>37.137999999999998</v>
      </c>
    </row>
    <row r="33" spans="1:95" x14ac:dyDescent="0.25">
      <c r="A33" t="s">
        <v>49</v>
      </c>
      <c r="B33" s="24">
        <v>7.7830000000000004</v>
      </c>
      <c r="C33" s="24">
        <v>15.835000000000001</v>
      </c>
      <c r="D33" s="16">
        <v>90000</v>
      </c>
      <c r="E33" s="16">
        <v>131000</v>
      </c>
      <c r="F33" s="24">
        <v>39.432000000000002</v>
      </c>
    </row>
    <row r="34" spans="1:95" x14ac:dyDescent="0.25">
      <c r="A34" t="s">
        <v>50</v>
      </c>
      <c r="B34" s="24">
        <v>3.1589999999999998</v>
      </c>
      <c r="C34" s="24">
        <v>21.106000000000002</v>
      </c>
      <c r="D34" s="16">
        <v>82000</v>
      </c>
      <c r="E34" s="16">
        <v>123000</v>
      </c>
      <c r="F34" s="24">
        <v>47.67</v>
      </c>
    </row>
    <row r="35" spans="1:95" x14ac:dyDescent="0.25">
      <c r="A35" t="s">
        <v>51</v>
      </c>
      <c r="B35" s="24">
        <v>4.1509999999999998</v>
      </c>
      <c r="C35" s="24">
        <v>31.728999999999999</v>
      </c>
      <c r="D35" s="16">
        <v>83000</v>
      </c>
      <c r="E35" s="16">
        <v>100000</v>
      </c>
      <c r="F35" s="24">
        <v>40.606999999999999</v>
      </c>
    </row>
    <row r="36" spans="1:95" x14ac:dyDescent="0.25">
      <c r="A36" t="s">
        <v>52</v>
      </c>
      <c r="B36" s="24">
        <v>4.3639999999999999</v>
      </c>
      <c r="C36" s="24">
        <v>20.088000000000001</v>
      </c>
      <c r="D36" s="16">
        <v>80000</v>
      </c>
      <c r="E36" s="16">
        <v>120000</v>
      </c>
      <c r="F36" s="24">
        <v>39.058999999999997</v>
      </c>
    </row>
    <row r="37" spans="1:95" x14ac:dyDescent="0.25">
      <c r="A37" t="s">
        <v>53</v>
      </c>
      <c r="B37" s="24">
        <v>3.6859999999999999</v>
      </c>
      <c r="C37" s="24">
        <v>26.417999999999999</v>
      </c>
      <c r="D37" s="16">
        <v>75000</v>
      </c>
      <c r="E37" s="16">
        <v>105000</v>
      </c>
      <c r="F37" s="24">
        <v>46.305</v>
      </c>
    </row>
    <row r="38" spans="1:95" x14ac:dyDescent="0.25">
      <c r="A38" t="s">
        <v>54</v>
      </c>
      <c r="B38" s="24">
        <v>1.579</v>
      </c>
      <c r="C38" s="24">
        <v>54.021000000000001</v>
      </c>
      <c r="D38" s="16">
        <v>48000</v>
      </c>
      <c r="E38" s="16">
        <v>77000</v>
      </c>
      <c r="F38" s="24">
        <v>53.137999999999998</v>
      </c>
      <c r="BN38" s="18"/>
      <c r="BO38" s="18"/>
    </row>
    <row r="39" spans="1:95" x14ac:dyDescent="0.25">
      <c r="A39" t="s">
        <v>55</v>
      </c>
      <c r="B39" s="24">
        <v>4.29</v>
      </c>
      <c r="C39" s="24">
        <v>45.612000000000002</v>
      </c>
      <c r="D39" s="16">
        <v>48000</v>
      </c>
      <c r="E39" s="16">
        <v>65000</v>
      </c>
      <c r="F39" s="24">
        <v>35.703000000000003</v>
      </c>
      <c r="N39" s="19"/>
      <c r="O39" s="19"/>
      <c r="P39" s="19"/>
      <c r="Q39" s="19"/>
      <c r="R39" s="19"/>
      <c r="S39" s="19"/>
      <c r="T39" s="19"/>
      <c r="U39" s="19"/>
      <c r="V39" s="19"/>
      <c r="W39" s="19"/>
      <c r="X39" s="19"/>
      <c r="Y39" s="19"/>
      <c r="Z39" s="19"/>
      <c r="AA39" s="19"/>
      <c r="AB39" s="19"/>
      <c r="AC39" s="19"/>
      <c r="AD39" s="19"/>
      <c r="AE39" s="19"/>
      <c r="AF39" s="19"/>
      <c r="AG39" s="19"/>
      <c r="AH39" s="19"/>
      <c r="AI39" s="19"/>
      <c r="AJ39" s="19"/>
      <c r="AK39" s="19"/>
      <c r="AL39" s="19"/>
      <c r="AM39" s="19"/>
      <c r="AN39" s="19"/>
      <c r="AO39" s="19"/>
      <c r="AP39" s="19"/>
      <c r="AQ39" s="19"/>
      <c r="AR39" s="19"/>
      <c r="AS39" s="19"/>
      <c r="AT39" s="19"/>
      <c r="AU39" s="19"/>
      <c r="AV39" s="19"/>
      <c r="AW39" s="19"/>
      <c r="AX39" s="19"/>
      <c r="AY39" s="19"/>
      <c r="AZ39" s="19"/>
      <c r="BA39" s="19"/>
      <c r="BB39" s="19"/>
      <c r="BC39" s="19"/>
      <c r="BD39" s="19"/>
      <c r="BE39" s="19"/>
      <c r="BF39" s="19"/>
      <c r="BG39" s="19"/>
      <c r="BH39" s="19"/>
      <c r="BI39" s="19"/>
      <c r="BJ39" s="19"/>
      <c r="BK39" s="19"/>
      <c r="BL39" s="19"/>
      <c r="BM39" s="19"/>
      <c r="BN39" s="19"/>
      <c r="BO39" s="19"/>
      <c r="BP39" s="19"/>
      <c r="BQ39" s="19"/>
      <c r="BR39" s="19"/>
      <c r="BS39" s="19"/>
      <c r="BT39" s="19"/>
      <c r="BU39" s="19"/>
      <c r="BV39" s="19"/>
      <c r="BW39" s="19"/>
      <c r="BX39" s="19"/>
      <c r="BY39" s="19"/>
      <c r="BZ39" s="19"/>
      <c r="CA39" s="19"/>
      <c r="CB39" s="19"/>
      <c r="CC39" s="19"/>
      <c r="CD39" s="19"/>
      <c r="CE39" s="19"/>
      <c r="CF39" s="19"/>
      <c r="CG39" s="19"/>
      <c r="CH39" s="19"/>
      <c r="CI39" s="19"/>
      <c r="CJ39" s="19"/>
      <c r="CK39" s="19"/>
      <c r="CL39" s="19"/>
      <c r="CM39" s="19"/>
      <c r="CN39" s="19"/>
      <c r="CO39" s="19"/>
      <c r="CP39" s="19"/>
      <c r="CQ39" s="19"/>
    </row>
    <row r="40" spans="1:95" x14ac:dyDescent="0.25">
      <c r="A40" t="s">
        <v>56</v>
      </c>
      <c r="B40" s="24">
        <v>6.14</v>
      </c>
      <c r="C40" s="24">
        <v>48.543999999999997</v>
      </c>
      <c r="D40" s="16">
        <v>48000</v>
      </c>
      <c r="E40" s="16">
        <v>76000</v>
      </c>
      <c r="F40" s="24">
        <v>46.201000000000001</v>
      </c>
      <c r="N40" s="19"/>
      <c r="O40" s="19"/>
      <c r="P40" s="19"/>
      <c r="Q40" s="19"/>
      <c r="R40" s="19"/>
      <c r="S40" s="19"/>
      <c r="T40" s="19"/>
      <c r="U40" s="19"/>
      <c r="V40" s="19"/>
      <c r="W40" s="19"/>
      <c r="X40" s="19"/>
      <c r="Y40" s="19"/>
      <c r="Z40" s="19"/>
      <c r="AA40" s="19"/>
      <c r="AB40" s="19"/>
      <c r="AC40" s="19"/>
      <c r="AD40" s="19"/>
      <c r="AE40" s="19"/>
      <c r="AF40" s="19"/>
      <c r="AG40" s="19"/>
      <c r="AH40" s="19"/>
      <c r="AI40" s="19"/>
      <c r="AJ40" s="19"/>
      <c r="AK40" s="19"/>
      <c r="AL40" s="19"/>
      <c r="AM40" s="19"/>
      <c r="AN40" s="19"/>
      <c r="AO40" s="19"/>
      <c r="AP40" s="19"/>
      <c r="AQ40" s="19"/>
      <c r="AR40" s="19"/>
      <c r="AS40" s="19"/>
      <c r="AT40" s="19"/>
      <c r="AU40" s="19"/>
      <c r="AV40" s="19"/>
      <c r="AW40" s="19"/>
      <c r="AX40" s="19"/>
      <c r="AY40" s="19"/>
      <c r="AZ40" s="19"/>
      <c r="BA40" s="19"/>
      <c r="BB40" s="19"/>
      <c r="BC40" s="19"/>
      <c r="BD40" s="19"/>
      <c r="BE40" s="19"/>
      <c r="BF40" s="19"/>
      <c r="BG40" s="19"/>
      <c r="BH40" s="19"/>
      <c r="BI40" s="19"/>
      <c r="BJ40" s="19"/>
      <c r="BK40" s="19"/>
      <c r="BL40" s="19"/>
      <c r="BM40" s="19"/>
      <c r="BN40" s="19"/>
      <c r="BO40" s="19"/>
      <c r="BP40" s="19"/>
      <c r="BQ40" s="19"/>
      <c r="BR40" s="19"/>
      <c r="BS40" s="19"/>
      <c r="BT40" s="19"/>
      <c r="BU40" s="19"/>
      <c r="BV40" s="19"/>
      <c r="BW40" s="19"/>
      <c r="BX40" s="19"/>
      <c r="BY40" s="19"/>
      <c r="BZ40" s="19"/>
      <c r="CA40" s="19"/>
      <c r="CB40" s="19"/>
      <c r="CC40" s="19"/>
      <c r="CD40" s="19"/>
      <c r="CE40" s="19"/>
      <c r="CF40" s="19"/>
      <c r="CG40" s="19"/>
      <c r="CH40" s="19"/>
      <c r="CI40" s="19"/>
      <c r="CJ40" s="19"/>
      <c r="CK40" s="19"/>
      <c r="CL40" s="19"/>
      <c r="CM40" s="19"/>
      <c r="CN40" s="19"/>
      <c r="CO40" s="19"/>
      <c r="CP40" s="19"/>
      <c r="CQ40" s="19"/>
    </row>
    <row r="41" spans="1:95" x14ac:dyDescent="0.25">
      <c r="A41" t="s">
        <v>57</v>
      </c>
      <c r="B41" s="24">
        <v>3.8359999999999999</v>
      </c>
      <c r="C41" s="24">
        <v>54.597000000000001</v>
      </c>
      <c r="D41" s="16">
        <v>45000</v>
      </c>
      <c r="E41" s="16">
        <v>75000</v>
      </c>
      <c r="F41" s="24">
        <v>30.9</v>
      </c>
      <c r="N41" s="19"/>
      <c r="O41" s="19"/>
      <c r="P41" s="19"/>
      <c r="Q41" s="19"/>
      <c r="R41" s="19"/>
      <c r="S41" s="19"/>
      <c r="T41" s="19"/>
      <c r="U41" s="19"/>
      <c r="V41" s="19"/>
      <c r="W41" s="19"/>
      <c r="X41" s="19"/>
      <c r="Y41" s="19"/>
      <c r="Z41" s="19"/>
      <c r="AA41" s="19"/>
      <c r="AB41" s="19"/>
      <c r="AC41" s="19"/>
      <c r="AD41" s="19"/>
      <c r="AE41" s="19"/>
      <c r="AF41" s="19"/>
      <c r="AG41" s="19"/>
      <c r="AH41" s="19"/>
      <c r="AI41" s="19"/>
      <c r="AJ41" s="19"/>
      <c r="AK41" s="19"/>
      <c r="AL41" s="19"/>
      <c r="AM41" s="19"/>
      <c r="AN41" s="19"/>
      <c r="AO41" s="19"/>
      <c r="AP41" s="19"/>
      <c r="AQ41" s="19"/>
      <c r="AR41" s="19"/>
      <c r="AS41" s="19"/>
      <c r="AT41" s="19"/>
      <c r="AU41" s="19"/>
      <c r="AV41" s="19"/>
      <c r="AW41" s="19"/>
      <c r="AX41" s="19"/>
      <c r="AY41" s="19"/>
      <c r="AZ41" s="19"/>
      <c r="BA41" s="19"/>
      <c r="BB41" s="19"/>
      <c r="BC41" s="19"/>
      <c r="BD41" s="19"/>
      <c r="BE41" s="19"/>
      <c r="BF41" s="19"/>
      <c r="BG41" s="19"/>
      <c r="BH41" s="19"/>
      <c r="BI41" s="19"/>
      <c r="BJ41" s="19"/>
      <c r="BK41" s="19"/>
      <c r="BL41" s="19"/>
      <c r="BM41" s="19"/>
      <c r="BN41" s="19"/>
      <c r="BO41" s="19"/>
      <c r="BP41" s="19"/>
      <c r="BQ41" s="19"/>
      <c r="BR41" s="19"/>
      <c r="BS41" s="19"/>
      <c r="BT41" s="19"/>
      <c r="BU41" s="19"/>
      <c r="BV41" s="19"/>
      <c r="BW41" s="19"/>
      <c r="BX41" s="19"/>
      <c r="BY41" s="19"/>
      <c r="BZ41" s="19"/>
      <c r="CA41" s="19"/>
      <c r="CB41" s="19"/>
      <c r="CC41" s="19"/>
      <c r="CD41" s="19"/>
      <c r="CE41" s="19"/>
      <c r="CF41" s="19"/>
      <c r="CG41" s="19"/>
      <c r="CH41" s="19"/>
      <c r="CI41" s="19"/>
      <c r="CJ41" s="19"/>
      <c r="CK41" s="19"/>
      <c r="CL41" s="19"/>
      <c r="CM41" s="19"/>
      <c r="CN41" s="19"/>
      <c r="CO41" s="19"/>
      <c r="CP41" s="19"/>
      <c r="CQ41" s="19"/>
    </row>
    <row r="42" spans="1:95" x14ac:dyDescent="0.25">
      <c r="A42" t="s">
        <v>58</v>
      </c>
      <c r="B42" s="24">
        <v>4.2919999999999998</v>
      </c>
      <c r="C42" s="24">
        <v>51.13</v>
      </c>
      <c r="D42" s="16">
        <v>45000</v>
      </c>
      <c r="E42" s="16">
        <v>83000</v>
      </c>
      <c r="F42" s="24">
        <v>63.982999999999997</v>
      </c>
    </row>
    <row r="43" spans="1:95" x14ac:dyDescent="0.25">
      <c r="A43" t="s">
        <v>59</v>
      </c>
      <c r="B43" s="24">
        <v>2.6850000000000001</v>
      </c>
      <c r="C43" s="24">
        <v>42.018000000000001</v>
      </c>
      <c r="D43" s="16">
        <v>52000</v>
      </c>
      <c r="E43" s="16">
        <v>100000</v>
      </c>
      <c r="F43" s="24">
        <v>71.938999999999993</v>
      </c>
    </row>
    <row r="44" spans="1:95" x14ac:dyDescent="0.25">
      <c r="A44" t="s">
        <v>60</v>
      </c>
      <c r="B44" s="24">
        <v>4.4039999999999999</v>
      </c>
      <c r="C44" s="24">
        <v>46.850999999999999</v>
      </c>
      <c r="D44" s="16">
        <v>46000</v>
      </c>
      <c r="E44" s="16">
        <v>80000</v>
      </c>
      <c r="F44" s="24">
        <v>59.485999999999997</v>
      </c>
    </row>
    <row r="45" spans="1:95" x14ac:dyDescent="0.25">
      <c r="A45" t="s">
        <v>61</v>
      </c>
      <c r="B45" s="24">
        <v>5.7670000000000003</v>
      </c>
      <c r="C45" s="24">
        <v>26.225000000000001</v>
      </c>
      <c r="D45" s="16">
        <v>70000</v>
      </c>
      <c r="E45" s="16">
        <v>100000</v>
      </c>
      <c r="F45" s="24">
        <v>51.343000000000004</v>
      </c>
    </row>
    <row r="46" spans="1:95" x14ac:dyDescent="0.25">
      <c r="A46" t="s">
        <v>62</v>
      </c>
      <c r="B46" s="24">
        <v>3.94</v>
      </c>
      <c r="C46" s="24">
        <v>45.231999999999999</v>
      </c>
      <c r="D46" s="16">
        <v>52000</v>
      </c>
      <c r="E46" s="16">
        <v>80000</v>
      </c>
      <c r="F46" s="24">
        <v>40.357999999999997</v>
      </c>
    </row>
    <row r="47" spans="1:95" x14ac:dyDescent="0.25">
      <c r="A47" t="s">
        <v>63</v>
      </c>
      <c r="B47" s="24">
        <v>4.5359999999999996</v>
      </c>
      <c r="C47" s="24">
        <v>48.292999999999999</v>
      </c>
      <c r="D47" s="16">
        <v>50000</v>
      </c>
      <c r="E47" s="16">
        <v>70000</v>
      </c>
      <c r="F47" s="24">
        <v>50.561</v>
      </c>
    </row>
    <row r="48" spans="1:95" x14ac:dyDescent="0.25">
      <c r="A48" t="s">
        <v>64</v>
      </c>
      <c r="B48" s="24">
        <v>2.734</v>
      </c>
      <c r="C48" s="24">
        <v>58.149000000000001</v>
      </c>
      <c r="D48" s="16">
        <v>45000</v>
      </c>
      <c r="E48" s="16">
        <v>75000</v>
      </c>
      <c r="F48" s="24">
        <v>36.146000000000001</v>
      </c>
    </row>
    <row r="49" spans="1:6" x14ac:dyDescent="0.25">
      <c r="A49" t="s">
        <v>65</v>
      </c>
      <c r="B49" s="24">
        <v>5.1230000000000002</v>
      </c>
      <c r="C49" s="24">
        <v>47.116</v>
      </c>
      <c r="D49" s="16">
        <v>52000</v>
      </c>
      <c r="E49" s="16">
        <v>80000</v>
      </c>
      <c r="F49" s="24">
        <v>56.853000000000002</v>
      </c>
    </row>
    <row r="50" spans="1:6" x14ac:dyDescent="0.25">
      <c r="A50" t="s">
        <v>66</v>
      </c>
      <c r="B50" s="24">
        <v>3.1160000000000001</v>
      </c>
      <c r="C50" s="24">
        <v>47.463999999999999</v>
      </c>
      <c r="D50" s="16">
        <v>41600</v>
      </c>
      <c r="E50" s="16">
        <v>66000</v>
      </c>
      <c r="F50" s="24">
        <v>46.421999999999997</v>
      </c>
    </row>
    <row r="51" spans="1:6" x14ac:dyDescent="0.25">
      <c r="A51" t="s">
        <v>67</v>
      </c>
      <c r="B51" s="24">
        <v>4.3259999999999996</v>
      </c>
      <c r="C51" s="24">
        <v>42.826999999999998</v>
      </c>
      <c r="D51" s="16">
        <v>50000</v>
      </c>
      <c r="E51" s="16">
        <v>86000</v>
      </c>
      <c r="F51" s="24">
        <v>67.478999999999999</v>
      </c>
    </row>
    <row r="52" spans="1:6" x14ac:dyDescent="0.25">
      <c r="A52" t="s">
        <v>68</v>
      </c>
      <c r="B52" s="24">
        <v>3.8359999999999999</v>
      </c>
      <c r="C52" s="24">
        <v>31.355</v>
      </c>
      <c r="D52" s="16">
        <v>50000</v>
      </c>
      <c r="E52" s="16">
        <v>75000</v>
      </c>
      <c r="F52" s="24">
        <v>45.557000000000002</v>
      </c>
    </row>
    <row r="53" spans="1:6" x14ac:dyDescent="0.25">
      <c r="A53" t="s">
        <v>69</v>
      </c>
      <c r="B53" s="24">
        <v>6.6310000000000002</v>
      </c>
      <c r="C53" s="24">
        <v>29.111999999999998</v>
      </c>
      <c r="D53" s="16">
        <v>67000</v>
      </c>
      <c r="E53" s="16">
        <v>105000</v>
      </c>
      <c r="F53" s="24">
        <v>67.254999999999995</v>
      </c>
    </row>
    <row r="54" spans="1:6" x14ac:dyDescent="0.25">
      <c r="A54" t="s">
        <v>70</v>
      </c>
      <c r="B54" s="24">
        <v>2.5219999999999998</v>
      </c>
      <c r="C54" s="24">
        <v>22.538</v>
      </c>
      <c r="D54" s="16">
        <v>60000</v>
      </c>
      <c r="E54" s="16">
        <v>81000</v>
      </c>
      <c r="F54" s="24">
        <v>54.030999999999999</v>
      </c>
    </row>
    <row r="55" spans="1:6" x14ac:dyDescent="0.25">
      <c r="A55" t="s">
        <v>71</v>
      </c>
      <c r="B55" s="24">
        <v>4.9850000000000003</v>
      </c>
      <c r="C55" s="24">
        <v>48.290999999999997</v>
      </c>
      <c r="D55" s="16">
        <v>45000</v>
      </c>
      <c r="E55" s="16">
        <v>72000</v>
      </c>
      <c r="F55" s="24">
        <v>51.863999999999997</v>
      </c>
    </row>
    <row r="56" spans="1:6" x14ac:dyDescent="0.25">
      <c r="A56" t="s">
        <v>72</v>
      </c>
      <c r="B56" s="24">
        <v>3.5569999999999999</v>
      </c>
      <c r="C56" s="24">
        <v>65.790000000000006</v>
      </c>
      <c r="D56" s="16">
        <v>50000</v>
      </c>
      <c r="E56" s="16">
        <v>80000</v>
      </c>
      <c r="F56" s="24">
        <v>24.609000000000002</v>
      </c>
    </row>
    <row r="57" spans="1:6" x14ac:dyDescent="0.25">
      <c r="A57" t="s">
        <v>73</v>
      </c>
      <c r="B57" s="24">
        <v>2.2370000000000001</v>
      </c>
      <c r="C57" s="24">
        <v>45.531999999999996</v>
      </c>
      <c r="D57" s="16">
        <v>55000</v>
      </c>
      <c r="E57" s="16">
        <v>80000</v>
      </c>
      <c r="F57" s="24">
        <v>46.963000000000001</v>
      </c>
    </row>
    <row r="58" spans="1:6" x14ac:dyDescent="0.25">
      <c r="A58" t="s">
        <v>74</v>
      </c>
      <c r="B58" s="24">
        <v>1.9430000000000001</v>
      </c>
      <c r="C58" s="24">
        <v>30.135999999999999</v>
      </c>
      <c r="D58" s="16">
        <v>43000</v>
      </c>
      <c r="E58" s="16">
        <v>60000</v>
      </c>
      <c r="F58" s="24">
        <v>53.783999999999999</v>
      </c>
    </row>
    <row r="59" spans="1:6" x14ac:dyDescent="0.25">
      <c r="A59" t="s">
        <v>75</v>
      </c>
      <c r="B59" s="24">
        <v>7.9219999999999997</v>
      </c>
      <c r="C59" s="24">
        <v>55.326999999999998</v>
      </c>
      <c r="D59" s="16">
        <v>45000</v>
      </c>
      <c r="E59" s="16">
        <v>65000</v>
      </c>
      <c r="F59" s="24">
        <v>48.2</v>
      </c>
    </row>
    <row r="60" spans="1:6" x14ac:dyDescent="0.25">
      <c r="A60" t="s">
        <v>76</v>
      </c>
      <c r="B60" s="24">
        <v>3.524</v>
      </c>
      <c r="C60" s="24">
        <v>33.094000000000001</v>
      </c>
      <c r="D60" s="16">
        <v>72000</v>
      </c>
      <c r="E60" s="16">
        <v>115000</v>
      </c>
      <c r="F60" s="24">
        <v>41.594999999999999</v>
      </c>
    </row>
    <row r="61" spans="1:6" x14ac:dyDescent="0.25">
      <c r="A61" t="s">
        <v>77</v>
      </c>
      <c r="B61" s="24">
        <v>1.6</v>
      </c>
      <c r="C61" s="24">
        <v>43.009</v>
      </c>
      <c r="D61" s="16">
        <v>50000</v>
      </c>
      <c r="E61" s="16">
        <v>88000</v>
      </c>
      <c r="F61" s="24">
        <v>34.712000000000003</v>
      </c>
    </row>
    <row r="62" spans="1:6" x14ac:dyDescent="0.25">
      <c r="A62" t="s">
        <v>78</v>
      </c>
      <c r="B62" s="24">
        <v>4.4820000000000002</v>
      </c>
      <c r="C62" s="24">
        <v>48.661999999999999</v>
      </c>
      <c r="D62" s="16">
        <v>52000</v>
      </c>
      <c r="E62" s="16">
        <v>100000</v>
      </c>
      <c r="F62" s="24">
        <v>52.741</v>
      </c>
    </row>
    <row r="63" spans="1:6" x14ac:dyDescent="0.25">
      <c r="A63" t="s">
        <v>79</v>
      </c>
      <c r="B63" s="24">
        <v>4.5890000000000004</v>
      </c>
      <c r="C63" s="24">
        <v>52.030999999999999</v>
      </c>
      <c r="D63" s="16">
        <v>49900</v>
      </c>
      <c r="E63" s="16">
        <v>79000</v>
      </c>
      <c r="F63" s="24">
        <v>39.137</v>
      </c>
    </row>
    <row r="64" spans="1:6" x14ac:dyDescent="0.25">
      <c r="A64" t="s">
        <v>80</v>
      </c>
      <c r="B64" s="24">
        <v>2.2559999999999998</v>
      </c>
      <c r="C64" s="24">
        <v>38.006999999999998</v>
      </c>
      <c r="D64" s="16">
        <v>45200</v>
      </c>
      <c r="E64" s="16">
        <v>75000</v>
      </c>
      <c r="F64" s="24">
        <v>39.332999999999998</v>
      </c>
    </row>
    <row r="65" spans="1:6" x14ac:dyDescent="0.25">
      <c r="A65" t="s">
        <v>81</v>
      </c>
      <c r="B65" s="24">
        <v>2.1840000000000002</v>
      </c>
      <c r="C65" s="24">
        <v>17.933</v>
      </c>
      <c r="D65" s="16">
        <v>75000</v>
      </c>
      <c r="E65" s="16">
        <v>120000</v>
      </c>
      <c r="F65" s="24">
        <v>12.214</v>
      </c>
    </row>
    <row r="66" spans="1:6" x14ac:dyDescent="0.25">
      <c r="A66" t="s">
        <v>82</v>
      </c>
      <c r="B66" s="24">
        <v>6.6879999999999997</v>
      </c>
      <c r="C66" s="24">
        <v>45.262999999999998</v>
      </c>
      <c r="D66" s="16">
        <v>45000</v>
      </c>
      <c r="E66" s="16">
        <v>91000</v>
      </c>
      <c r="F66" s="24">
        <v>47.787999999999997</v>
      </c>
    </row>
    <row r="67" spans="1:6" x14ac:dyDescent="0.25">
      <c r="A67" t="s">
        <v>83</v>
      </c>
      <c r="B67" s="24">
        <v>7.6550000000000002</v>
      </c>
      <c r="C67" s="24">
        <v>58.87</v>
      </c>
      <c r="D67" s="16">
        <v>45000</v>
      </c>
      <c r="E67" s="16">
        <v>72000</v>
      </c>
      <c r="F67" s="24">
        <v>22.475000000000001</v>
      </c>
    </row>
    <row r="68" spans="1:6" x14ac:dyDescent="0.25">
      <c r="A68" t="s">
        <v>84</v>
      </c>
      <c r="B68" s="24">
        <v>6.95</v>
      </c>
      <c r="C68" s="24">
        <v>63.945999999999998</v>
      </c>
      <c r="D68" s="16">
        <v>44000</v>
      </c>
      <c r="E68" s="16">
        <v>75000</v>
      </c>
      <c r="F68" s="24">
        <v>38.366</v>
      </c>
    </row>
    <row r="69" spans="1:6" x14ac:dyDescent="0.25">
      <c r="A69" t="s">
        <v>85</v>
      </c>
      <c r="B69" s="24">
        <v>5.7430000000000003</v>
      </c>
      <c r="C69" s="24">
        <v>37.14</v>
      </c>
      <c r="D69" s="16">
        <v>50000</v>
      </c>
      <c r="E69" s="16">
        <v>80000</v>
      </c>
      <c r="F69" s="24">
        <v>13.002000000000001</v>
      </c>
    </row>
    <row r="70" spans="1:6" x14ac:dyDescent="0.25">
      <c r="A70" t="s">
        <v>86</v>
      </c>
      <c r="B70" s="24">
        <v>3.819</v>
      </c>
      <c r="C70" s="24">
        <v>45.127000000000002</v>
      </c>
      <c r="D70" s="16">
        <v>50000</v>
      </c>
      <c r="E70" s="16">
        <v>67000</v>
      </c>
      <c r="F70" s="24">
        <v>52.936999999999998</v>
      </c>
    </row>
    <row r="71" spans="1:6" x14ac:dyDescent="0.25">
      <c r="A71" t="s">
        <v>87</v>
      </c>
      <c r="B71" s="24">
        <v>6.2359999999999998</v>
      </c>
      <c r="C71" s="24">
        <v>47.029000000000003</v>
      </c>
      <c r="D71" s="16">
        <v>62000</v>
      </c>
      <c r="E71" s="16">
        <v>80000</v>
      </c>
      <c r="F71" s="24">
        <v>24.716000000000001</v>
      </c>
    </row>
    <row r="72" spans="1:6" x14ac:dyDescent="0.25">
      <c r="A72" t="s">
        <v>88</v>
      </c>
      <c r="B72" s="24">
        <v>2.1469999999999998</v>
      </c>
      <c r="C72" s="24">
        <v>12.781000000000001</v>
      </c>
      <c r="D72" s="16">
        <v>70000</v>
      </c>
      <c r="E72" s="16">
        <v>87000</v>
      </c>
      <c r="F72" s="24">
        <v>30.292000000000002</v>
      </c>
    </row>
    <row r="73" spans="1:6" x14ac:dyDescent="0.25">
      <c r="A73" t="s">
        <v>89</v>
      </c>
      <c r="B73" s="24">
        <v>5.6159999999999997</v>
      </c>
      <c r="C73" s="24">
        <v>30.545000000000002</v>
      </c>
      <c r="D73" s="16">
        <v>40000</v>
      </c>
      <c r="E73" s="16">
        <v>85000</v>
      </c>
      <c r="F73" s="24">
        <v>67.369</v>
      </c>
    </row>
    <row r="74" spans="1:6" x14ac:dyDescent="0.25">
      <c r="A74" t="s">
        <v>101</v>
      </c>
      <c r="B74" s="24">
        <v>2.6160000000000001</v>
      </c>
      <c r="C74" s="24">
        <v>39.066000000000003</v>
      </c>
      <c r="D74" s="16">
        <v>50000</v>
      </c>
      <c r="E74" s="16">
        <v>70000</v>
      </c>
      <c r="F74" s="24">
        <v>53.363</v>
      </c>
    </row>
    <row r="75" spans="1:6" x14ac:dyDescent="0.25">
      <c r="A75" t="s">
        <v>90</v>
      </c>
      <c r="B75" s="24">
        <v>4.3140000000000001</v>
      </c>
      <c r="C75" s="24">
        <v>50.408999999999999</v>
      </c>
      <c r="D75" s="16">
        <v>60000</v>
      </c>
      <c r="E75" s="16">
        <v>90000</v>
      </c>
      <c r="F75" s="24">
        <v>25.271000000000001</v>
      </c>
    </row>
    <row r="76" spans="1:6" x14ac:dyDescent="0.25">
      <c r="A76" t="s">
        <v>91</v>
      </c>
      <c r="B76" s="24">
        <v>2.5529999999999999</v>
      </c>
      <c r="C76" s="24">
        <v>21.155999999999999</v>
      </c>
      <c r="D76" s="16">
        <v>68000</v>
      </c>
      <c r="E76" s="16">
        <v>97000</v>
      </c>
      <c r="F76" s="24">
        <v>33.667000000000002</v>
      </c>
    </row>
    <row r="77" spans="1:6" x14ac:dyDescent="0.25">
      <c r="A77" t="s">
        <v>92</v>
      </c>
      <c r="B77" s="24">
        <v>3.786</v>
      </c>
      <c r="C77" s="24">
        <v>52.604999999999997</v>
      </c>
      <c r="D77" s="16">
        <v>56000</v>
      </c>
      <c r="E77" s="16">
        <v>82000</v>
      </c>
      <c r="F77" s="24">
        <v>25.274000000000001</v>
      </c>
    </row>
    <row r="78" spans="1:6" x14ac:dyDescent="0.25">
      <c r="A78" t="s">
        <v>93</v>
      </c>
      <c r="B78" s="24">
        <v>5.0339999999999998</v>
      </c>
      <c r="C78" s="24">
        <v>28.667999999999999</v>
      </c>
      <c r="D78" s="16">
        <v>72000</v>
      </c>
      <c r="E78" s="16">
        <v>109000</v>
      </c>
      <c r="F78" s="24">
        <v>26.734999999999999</v>
      </c>
    </row>
    <row r="79" spans="1:6" x14ac:dyDescent="0.25">
      <c r="A79" t="s">
        <v>94</v>
      </c>
      <c r="B79" s="24">
        <v>4.399</v>
      </c>
      <c r="C79" s="24">
        <v>49.343000000000004</v>
      </c>
      <c r="D79" s="16">
        <v>60000</v>
      </c>
      <c r="E79" s="16">
        <v>100000</v>
      </c>
      <c r="F79" s="24">
        <v>19.664999999999999</v>
      </c>
    </row>
    <row r="80" spans="1:6" x14ac:dyDescent="0.25">
      <c r="A80" t="s">
        <v>95</v>
      </c>
      <c r="B80" s="24">
        <v>2.758</v>
      </c>
      <c r="C80" s="24">
        <v>27.757999999999999</v>
      </c>
      <c r="D80" s="16">
        <v>70000</v>
      </c>
      <c r="E80" s="16">
        <v>112000</v>
      </c>
      <c r="F80" s="24">
        <v>31.483000000000001</v>
      </c>
    </row>
    <row r="81" spans="1:6" x14ac:dyDescent="0.25">
      <c r="A81" t="s">
        <v>96</v>
      </c>
      <c r="B81" s="24">
        <v>6.1050000000000004</v>
      </c>
      <c r="C81" s="24">
        <v>45.162999999999997</v>
      </c>
      <c r="D81" s="16">
        <v>64000</v>
      </c>
      <c r="E81" s="16">
        <v>90000</v>
      </c>
      <c r="F81" s="24">
        <v>46.305999999999997</v>
      </c>
    </row>
    <row r="82" spans="1:6" x14ac:dyDescent="0.25">
      <c r="A82" t="s">
        <v>97</v>
      </c>
      <c r="B82" s="24">
        <v>4.3109999999999999</v>
      </c>
      <c r="C82" s="24">
        <v>50.076999999999998</v>
      </c>
      <c r="D82" s="16">
        <v>47500</v>
      </c>
      <c r="E82" s="16">
        <v>80000</v>
      </c>
      <c r="F82" s="24">
        <v>51.387999999999998</v>
      </c>
    </row>
    <row r="83" spans="1:6" x14ac:dyDescent="0.25">
      <c r="A83" t="s">
        <v>98</v>
      </c>
      <c r="B83" s="24">
        <v>1.74</v>
      </c>
      <c r="C83" s="24">
        <v>44.365000000000002</v>
      </c>
      <c r="D83" s="16">
        <v>65000</v>
      </c>
      <c r="E83" s="16">
        <v>104000</v>
      </c>
      <c r="F83" s="24">
        <v>27.940999999999999</v>
      </c>
    </row>
    <row r="84" spans="1:6" x14ac:dyDescent="0.25">
      <c r="A84" t="s">
        <v>99</v>
      </c>
      <c r="B84" s="24">
        <v>3.597</v>
      </c>
      <c r="C84" s="24">
        <v>49.027999999999999</v>
      </c>
      <c r="D84" s="16">
        <v>54000</v>
      </c>
      <c r="E84" s="16">
        <v>96000</v>
      </c>
      <c r="F84" s="24">
        <v>19.516999999999999</v>
      </c>
    </row>
    <row r="85" spans="1:6" x14ac:dyDescent="0.25">
      <c r="A85" t="s">
        <v>100</v>
      </c>
      <c r="B85" s="24">
        <v>4.2110000000000003</v>
      </c>
      <c r="C85" s="24">
        <v>39.35</v>
      </c>
      <c r="D85" s="16">
        <v>58000</v>
      </c>
      <c r="E85" s="16">
        <v>87000</v>
      </c>
      <c r="F85" s="24">
        <v>39.347000000000001</v>
      </c>
    </row>
  </sheetData>
  <mergeCells count="1">
    <mergeCell ref="B2:I3"/>
  </mergeCells>
  <hyperlinks>
    <hyperlink ref="B4" r:id="rId1" xr:uid="{29221C10-C995-4B26-8BBD-C11229E142A8}"/>
  </hyperlinks>
  <pageMargins left="0.7" right="0.7" top="0.75" bottom="0.75" header="0.3" footer="0.3"/>
  <pageSetup orientation="portrait" horizontalDpi="200" verticalDpi="200" r:id="rId2"/>
  <headerFooter>
    <oddHeader>&amp;L&amp;"Calibri"&amp;11&amp;K000000NONCONFIDENTIAL // EXTERNAL&amp;1#</oddHeader>
  </headerFooter>
  <drawing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47FB89008651F4A832EF1769364FCC5" ma:contentTypeVersion="15" ma:contentTypeDescription="Create a new document." ma:contentTypeScope="" ma:versionID="ccf5159fbd5844d099a20d2534a1cce4">
  <xsd:schema xmlns:xsd="http://www.w3.org/2001/XMLSchema" xmlns:xs="http://www.w3.org/2001/XMLSchema" xmlns:p="http://schemas.microsoft.com/office/2006/metadata/properties" xmlns:ns2="cca263d1-9b13-4f66-b23a-9bae0d2e6668" xmlns:ns3="145e3329-cf7c-456f-ae15-009405ec5798" xmlns:ns4="d64264fa-5603-4e4e-a2f4-32f4724a08c4" targetNamespace="http://schemas.microsoft.com/office/2006/metadata/properties" ma:root="true" ma:fieldsID="d8b69033951ae4c53bd21ce9219d0f3b" ns2:_="" ns3:_="" ns4:_="">
    <xsd:import namespace="cca263d1-9b13-4f66-b23a-9bae0d2e6668"/>
    <xsd:import namespace="145e3329-cf7c-456f-ae15-009405ec5798"/>
    <xsd:import namespace="d64264fa-5603-4e4e-a2f4-32f4724a08c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a263d1-9b13-4f66-b23a-9bae0d2e666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7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b94cc3ae-357c-4eb4-84e8-520ab3b4f5d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5e3329-cf7c-456f-ae15-009405ec5798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4264fa-5603-4e4e-a2f4-32f4724a08c4" elementFormDefault="qualified">
    <xsd:import namespace="http://schemas.microsoft.com/office/2006/documentManagement/types"/>
    <xsd:import namespace="http://schemas.microsoft.com/office/infopath/2007/PartnerControls"/>
    <xsd:element name="TaxCatchAll" ma:index="20" nillable="true" ma:displayName="Taxonomy Catch All Column" ma:hidden="true" ma:list="{11c714e2-47ba-4ea8-a171-eb9c00beb526}" ma:internalName="TaxCatchAll" ma:showField="CatchAllData" ma:web="145e3329-cf7c-456f-ae15-009405ec579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cca263d1-9b13-4f66-b23a-9bae0d2e6668">
      <Terms xmlns="http://schemas.microsoft.com/office/infopath/2007/PartnerControls"/>
    </lcf76f155ced4ddcb4097134ff3c332f>
    <TaxCatchAll xmlns="d64264fa-5603-4e4e-a2f4-32f4724a08c4" xsi:nil="true"/>
  </documentManagement>
</p:properties>
</file>

<file path=customXml/itemProps1.xml><?xml version="1.0" encoding="utf-8"?>
<ds:datastoreItem xmlns:ds="http://schemas.openxmlformats.org/officeDocument/2006/customXml" ds:itemID="{E46F25EE-87B4-4B8C-8BB0-BEE49D832B75}"/>
</file>

<file path=customXml/itemProps2.xml><?xml version="1.0" encoding="utf-8"?>
<ds:datastoreItem xmlns:ds="http://schemas.openxmlformats.org/officeDocument/2006/customXml" ds:itemID="{AE206006-986A-49DE-BCA2-F3FDE560AB6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74CBCDF-1DD6-406B-A971-19866E2263C2}">
  <ds:schemaRefs>
    <ds:schemaRef ds:uri="http://schemas.microsoft.com/sharepoint/v3"/>
    <ds:schemaRef ds:uri="http://purl.org/dc/elements/1.1/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c1f0cb4b-f8d1-4738-8d63-e681ba2f5e55"/>
    <ds:schemaRef ds:uri="http://schemas.microsoft.com/office/2006/documentManagement/types"/>
    <ds:schemaRef ds:uri="d207dde0-eaa7-4a5e-8362-70f56307395f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Metadata/LabelInfo.xml><?xml version="1.0" encoding="utf-8"?>
<clbl:labelList xmlns:clbl="http://schemas.microsoft.com/office/2020/mipLabelMetadata">
  <clbl:label id="{b51c2f0d-b3ff-4d77-9838-7b0e82bdd7ab}" enabled="1" method="Privileged" siteId="{b397c653-5b19-463f-b9fc-af658ded9128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5</vt:i4>
      </vt:variant>
    </vt:vector>
  </HeadingPairs>
  <TitlesOfParts>
    <vt:vector size="5" baseType="lpstr">
      <vt:lpstr>Cover Sheet</vt:lpstr>
      <vt:lpstr>unemployed</vt:lpstr>
      <vt:lpstr>underemployed</vt:lpstr>
      <vt:lpstr>wages</vt:lpstr>
      <vt:lpstr>outcomes by major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Scally, Joelle W</dc:creator>
  <cp:lastModifiedBy>Hastings, Jonathan</cp:lastModifiedBy>
  <dcterms:created xsi:type="dcterms:W3CDTF">2022-05-10T14:48:49Z</dcterms:created>
  <dcterms:modified xsi:type="dcterms:W3CDTF">2026-04-21T19:00:29Z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cfe65e4d-5207-4830-a8bc-e25fe10f36c7</vt:lpwstr>
  </property>
  <property fmtid="{D5CDD505-2E9C-101B-9397-08002B2CF9AE}" pid="3" name="ContentTypeId">
    <vt:lpwstr>0x010100647FB89008651F4A832EF1769364FCC5</vt:lpwstr>
  </property>
  <property fmtid="{D5CDD505-2E9C-101B-9397-08002B2CF9AE}" pid="4" name="MSIP_Label_b51c2f0d-b3ff-4d77-9838-7b0e82bdd7ab_Enabled">
    <vt:lpwstr>true</vt:lpwstr>
  </property>
  <property fmtid="{D5CDD505-2E9C-101B-9397-08002B2CF9AE}" pid="5" name="MSIP_Label_b51c2f0d-b3ff-4d77-9838-7b0e82bdd7ab_SetDate">
    <vt:lpwstr>2022-08-01T12:48:01Z</vt:lpwstr>
  </property>
  <property fmtid="{D5CDD505-2E9C-101B-9397-08002B2CF9AE}" pid="6" name="MSIP_Label_b51c2f0d-b3ff-4d77-9838-7b0e82bdd7ab_Method">
    <vt:lpwstr>Privileged</vt:lpwstr>
  </property>
  <property fmtid="{D5CDD505-2E9C-101B-9397-08002B2CF9AE}" pid="7" name="MSIP_Label_b51c2f0d-b3ff-4d77-9838-7b0e82bdd7ab_Name">
    <vt:lpwstr>b51c2f0d-b3ff-4d77-9838-7b0e82bdd7ab</vt:lpwstr>
  </property>
  <property fmtid="{D5CDD505-2E9C-101B-9397-08002B2CF9AE}" pid="8" name="MSIP_Label_b51c2f0d-b3ff-4d77-9838-7b0e82bdd7ab_SiteId">
    <vt:lpwstr>b397c653-5b19-463f-b9fc-af658ded9128</vt:lpwstr>
  </property>
  <property fmtid="{D5CDD505-2E9C-101B-9397-08002B2CF9AE}" pid="9" name="MSIP_Label_b51c2f0d-b3ff-4d77-9838-7b0e82bdd7ab_ActionId">
    <vt:lpwstr>c0798333-8b12-4266-9938-7f9e3f76d7ff</vt:lpwstr>
  </property>
  <property fmtid="{D5CDD505-2E9C-101B-9397-08002B2CF9AE}" pid="10" name="MSIP_Label_b51c2f0d-b3ff-4d77-9838-7b0e82bdd7ab_ContentBits">
    <vt:lpwstr>1</vt:lpwstr>
  </property>
</Properties>
</file>